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91" r:id="rId3"/>
    <p:sldMasterId id="2147483700" r:id="rId4"/>
  </p:sldMasterIdLst>
  <p:notesMasterIdLst>
    <p:notesMasterId r:id="rId11"/>
  </p:notesMasterIdLst>
  <p:sldIdLst>
    <p:sldId id="262" r:id="rId5"/>
    <p:sldId id="257" r:id="rId6"/>
    <p:sldId id="270" r:id="rId7"/>
    <p:sldId id="269" r:id="rId8"/>
    <p:sldId id="272" r:id="rId9"/>
    <p:sldId id="263" r:id="rId10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576" y="66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569AF1-5B9B-4BDD-A5F6-05942E9ACE13}" type="doc">
      <dgm:prSet loTypeId="urn:microsoft.com/office/officeart/2005/8/layout/lProcess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01D773-D455-4332-9C1E-5A7D5A0D453E}">
      <dgm:prSet phldrT="[Текст]" custT="1"/>
      <dgm:spPr/>
      <dgm:t>
        <a:bodyPr/>
        <a:lstStyle/>
        <a:p>
          <a:r>
            <a:rPr lang="ru-RU" sz="2000" b="1" dirty="0" smtClean="0"/>
            <a:t>УСН </a:t>
          </a:r>
        </a:p>
        <a:p>
          <a:r>
            <a:rPr lang="ru-RU" sz="1200" dirty="0" smtClean="0"/>
            <a:t>(упрощенная система налогообложения)</a:t>
          </a:r>
          <a:endParaRPr lang="ru-RU" sz="1200" dirty="0"/>
        </a:p>
      </dgm:t>
    </dgm:pt>
    <dgm:pt modelId="{D6232F2D-D482-4CFC-967C-CDDC34FB46F0}" type="parTrans" cxnId="{297F89F6-23BD-4E4A-B25D-868D7C107C61}">
      <dgm:prSet/>
      <dgm:spPr/>
      <dgm:t>
        <a:bodyPr/>
        <a:lstStyle/>
        <a:p>
          <a:endParaRPr lang="ru-RU"/>
        </a:p>
      </dgm:t>
    </dgm:pt>
    <dgm:pt modelId="{115C50FF-39F8-40D9-B319-5401C59EFFD0}" type="sibTrans" cxnId="{297F89F6-23BD-4E4A-B25D-868D7C107C61}">
      <dgm:prSet/>
      <dgm:spPr/>
      <dgm:t>
        <a:bodyPr/>
        <a:lstStyle/>
        <a:p>
          <a:endParaRPr lang="ru-RU"/>
        </a:p>
      </dgm:t>
    </dgm:pt>
    <dgm:pt modelId="{F9EE2A1D-5320-4618-8317-6AF479E6E46A}">
      <dgm:prSet phldrT="[Текст]" custT="1"/>
      <dgm:spPr/>
      <dgm:t>
        <a:bodyPr/>
        <a:lstStyle/>
        <a:p>
          <a:r>
            <a:rPr lang="ru-RU" sz="2000" b="1" dirty="0" smtClean="0"/>
            <a:t>ПСН</a:t>
          </a:r>
          <a:endParaRPr lang="ru-RU" sz="1600" b="1" dirty="0" smtClean="0"/>
        </a:p>
        <a:p>
          <a:r>
            <a:rPr lang="ru-RU" sz="1200" dirty="0" smtClean="0"/>
            <a:t>(патентная система налогообложения)</a:t>
          </a:r>
          <a:endParaRPr lang="ru-RU" sz="1200" dirty="0"/>
        </a:p>
      </dgm:t>
    </dgm:pt>
    <dgm:pt modelId="{A8668848-C6DC-4336-BC17-5D23ECA624F6}" type="parTrans" cxnId="{5BA9489E-13C5-4434-A717-E349AD3DEF0B}">
      <dgm:prSet/>
      <dgm:spPr/>
      <dgm:t>
        <a:bodyPr/>
        <a:lstStyle/>
        <a:p>
          <a:endParaRPr lang="ru-RU"/>
        </a:p>
      </dgm:t>
    </dgm:pt>
    <dgm:pt modelId="{847FAB53-6542-46A4-9BED-029B2F231DB0}" type="sibTrans" cxnId="{5BA9489E-13C5-4434-A717-E349AD3DEF0B}">
      <dgm:prSet/>
      <dgm:spPr/>
      <dgm:t>
        <a:bodyPr/>
        <a:lstStyle/>
        <a:p>
          <a:endParaRPr lang="ru-RU"/>
        </a:p>
      </dgm:t>
    </dgm:pt>
    <dgm:pt modelId="{D816EABD-3F3D-4FD2-AD41-6D27A8197E9E}">
      <dgm:prSet phldrT="[Текст]" custT="1"/>
      <dgm:spPr/>
      <dgm:t>
        <a:bodyPr/>
        <a:lstStyle/>
        <a:p>
          <a:r>
            <a:rPr lang="ru-RU" sz="2000" b="1" dirty="0" smtClean="0"/>
            <a:t>НПД</a:t>
          </a:r>
        </a:p>
        <a:p>
          <a:r>
            <a:rPr lang="ru-RU" sz="1200" dirty="0" smtClean="0"/>
            <a:t>(налог на профессиональный доход)</a:t>
          </a:r>
          <a:endParaRPr lang="ru-RU" sz="1200" dirty="0"/>
        </a:p>
      </dgm:t>
    </dgm:pt>
    <dgm:pt modelId="{965CE79B-A86A-4FC8-A1F9-2905944EA73E}" type="parTrans" cxnId="{721B2559-E670-4C3E-9A18-9BF875BB28C6}">
      <dgm:prSet/>
      <dgm:spPr/>
      <dgm:t>
        <a:bodyPr/>
        <a:lstStyle/>
        <a:p>
          <a:endParaRPr lang="ru-RU"/>
        </a:p>
      </dgm:t>
    </dgm:pt>
    <dgm:pt modelId="{1A3099E8-05A5-48FD-B30E-E12B670606E4}" type="sibTrans" cxnId="{721B2559-E670-4C3E-9A18-9BF875BB28C6}">
      <dgm:prSet/>
      <dgm:spPr/>
      <dgm:t>
        <a:bodyPr/>
        <a:lstStyle/>
        <a:p>
          <a:endParaRPr lang="ru-RU"/>
        </a:p>
      </dgm:t>
    </dgm:pt>
    <dgm:pt modelId="{A1A41EA7-283C-470E-8CA5-E5BF70D2D484}">
      <dgm:prSet phldrT="[Текст]"/>
      <dgm:spPr/>
      <dgm:t>
        <a:bodyPr/>
        <a:lstStyle/>
        <a:p>
          <a:r>
            <a:rPr lang="ru-RU" dirty="0" smtClean="0"/>
            <a:t>В  течение календарного года (заявление на получение патента представляется – за 10 рабочих дней до начала ведения деятельности по ПСН)</a:t>
          </a:r>
          <a:endParaRPr lang="ru-RU" dirty="0"/>
        </a:p>
      </dgm:t>
    </dgm:pt>
    <dgm:pt modelId="{1B17843E-CB81-4AD4-B396-4473591E61E8}" type="parTrans" cxnId="{D0519F57-EB41-41A4-804B-27F49B1900C8}">
      <dgm:prSet/>
      <dgm:spPr/>
      <dgm:t>
        <a:bodyPr/>
        <a:lstStyle/>
        <a:p>
          <a:endParaRPr lang="ru-RU"/>
        </a:p>
      </dgm:t>
    </dgm:pt>
    <dgm:pt modelId="{2902A646-8415-4DEE-9B30-05DD556DFEF9}" type="sibTrans" cxnId="{D0519F57-EB41-41A4-804B-27F49B1900C8}">
      <dgm:prSet/>
      <dgm:spPr/>
      <dgm:t>
        <a:bodyPr/>
        <a:lstStyle/>
        <a:p>
          <a:endParaRPr lang="ru-RU"/>
        </a:p>
      </dgm:t>
    </dgm:pt>
    <dgm:pt modelId="{22D3B1F1-8AC3-4B5F-A3C8-4A870E042C19}">
      <dgm:prSet phldrT="[Текст]"/>
      <dgm:spPr/>
      <dgm:t>
        <a:bodyPr/>
        <a:lstStyle/>
        <a:p>
          <a:r>
            <a:rPr lang="ru-RU" dirty="0" smtClean="0"/>
            <a:t>В течение календарного года </a:t>
          </a:r>
          <a:endParaRPr lang="ru-RU" dirty="0"/>
        </a:p>
      </dgm:t>
    </dgm:pt>
    <dgm:pt modelId="{C6F1C932-B031-4F28-AF27-2A95E74E8E79}" type="parTrans" cxnId="{B67CE993-46E7-4472-B734-5FC07B82C702}">
      <dgm:prSet/>
      <dgm:spPr/>
      <dgm:t>
        <a:bodyPr/>
        <a:lstStyle/>
        <a:p>
          <a:endParaRPr lang="ru-RU"/>
        </a:p>
      </dgm:t>
    </dgm:pt>
    <dgm:pt modelId="{9E118D13-3DE2-414D-99C7-57D5A5D34D41}" type="sibTrans" cxnId="{B67CE993-46E7-4472-B734-5FC07B82C702}">
      <dgm:prSet/>
      <dgm:spPr/>
      <dgm:t>
        <a:bodyPr/>
        <a:lstStyle/>
        <a:p>
          <a:endParaRPr lang="ru-RU"/>
        </a:p>
      </dgm:t>
    </dgm:pt>
    <dgm:pt modelId="{46D27543-69FC-4517-9DFF-55A7D6BC915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200" dirty="0" smtClean="0"/>
            <a:t>Со следующего налогового периода (уведомление представляется в срок –не позднее 31.12.2021 года)</a:t>
          </a:r>
          <a:endParaRPr lang="ru-RU" sz="1200" dirty="0"/>
        </a:p>
      </dgm:t>
    </dgm:pt>
    <dgm:pt modelId="{5E405F06-D217-4EBA-B69A-4C88B2D55032}" type="parTrans" cxnId="{039E3B00-4E08-4D96-B4C4-E64D0035314E}">
      <dgm:prSet/>
      <dgm:spPr/>
      <dgm:t>
        <a:bodyPr/>
        <a:lstStyle/>
        <a:p>
          <a:endParaRPr lang="ru-RU"/>
        </a:p>
      </dgm:t>
    </dgm:pt>
    <dgm:pt modelId="{ACBE2AB8-50DB-41FE-8C9E-5DAA6FEEBA5A}" type="sibTrans" cxnId="{039E3B00-4E08-4D96-B4C4-E64D0035314E}">
      <dgm:prSet/>
      <dgm:spPr/>
      <dgm:t>
        <a:bodyPr/>
        <a:lstStyle/>
        <a:p>
          <a:endParaRPr lang="ru-RU"/>
        </a:p>
      </dgm:t>
    </dgm:pt>
    <dgm:pt modelId="{1049B097-E098-4EEB-85B4-2BD2C2AEE8C6}" type="pres">
      <dgm:prSet presAssocID="{77569AF1-5B9B-4BDD-A5F6-05942E9ACE1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BEEE68-9255-4F6B-9AF4-E4F84F0B09FC}" type="pres">
      <dgm:prSet presAssocID="{8501D773-D455-4332-9C1E-5A7D5A0D453E}" presName="compNode" presStyleCnt="0"/>
      <dgm:spPr/>
      <dgm:t>
        <a:bodyPr/>
        <a:lstStyle/>
        <a:p>
          <a:endParaRPr lang="ru-RU"/>
        </a:p>
      </dgm:t>
    </dgm:pt>
    <dgm:pt modelId="{56416E0B-7B48-4548-A9F0-096A6589E696}" type="pres">
      <dgm:prSet presAssocID="{8501D773-D455-4332-9C1E-5A7D5A0D453E}" presName="aNode" presStyleLbl="bgShp" presStyleIdx="0" presStyleCnt="3"/>
      <dgm:spPr/>
      <dgm:t>
        <a:bodyPr/>
        <a:lstStyle/>
        <a:p>
          <a:endParaRPr lang="ru-RU"/>
        </a:p>
      </dgm:t>
    </dgm:pt>
    <dgm:pt modelId="{14207482-70C2-4ECA-B90E-A1D0D84F8588}" type="pres">
      <dgm:prSet presAssocID="{8501D773-D455-4332-9C1E-5A7D5A0D453E}" presName="textNode" presStyleLbl="bgShp" presStyleIdx="0" presStyleCnt="3"/>
      <dgm:spPr/>
      <dgm:t>
        <a:bodyPr/>
        <a:lstStyle/>
        <a:p>
          <a:endParaRPr lang="ru-RU"/>
        </a:p>
      </dgm:t>
    </dgm:pt>
    <dgm:pt modelId="{F9B39B5C-BB31-4B51-9825-E0F75D52E667}" type="pres">
      <dgm:prSet presAssocID="{8501D773-D455-4332-9C1E-5A7D5A0D453E}" presName="compChildNode" presStyleCnt="0"/>
      <dgm:spPr/>
      <dgm:t>
        <a:bodyPr/>
        <a:lstStyle/>
        <a:p>
          <a:endParaRPr lang="ru-RU"/>
        </a:p>
      </dgm:t>
    </dgm:pt>
    <dgm:pt modelId="{FCC70549-D039-4CA6-B316-EEA1556F7D18}" type="pres">
      <dgm:prSet presAssocID="{8501D773-D455-4332-9C1E-5A7D5A0D453E}" presName="theInnerList" presStyleCnt="0"/>
      <dgm:spPr/>
      <dgm:t>
        <a:bodyPr/>
        <a:lstStyle/>
        <a:p>
          <a:endParaRPr lang="ru-RU"/>
        </a:p>
      </dgm:t>
    </dgm:pt>
    <dgm:pt modelId="{EAD2F205-3D86-4F6C-A481-EBCF3D9297C9}" type="pres">
      <dgm:prSet presAssocID="{46D27543-69FC-4517-9DFF-55A7D6BC9156}" presName="childNode" presStyleLbl="node1" presStyleIdx="0" presStyleCnt="3" custScaleX="113223" custScaleY="44243" custLinFactNeighborX="1462" custLinFactNeighborY="-255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4A3B3-7895-41E4-AEA4-AADFC6A5F8B6}" type="pres">
      <dgm:prSet presAssocID="{8501D773-D455-4332-9C1E-5A7D5A0D453E}" presName="aSpace" presStyleCnt="0"/>
      <dgm:spPr/>
      <dgm:t>
        <a:bodyPr/>
        <a:lstStyle/>
        <a:p>
          <a:endParaRPr lang="ru-RU"/>
        </a:p>
      </dgm:t>
    </dgm:pt>
    <dgm:pt modelId="{B193CC4D-2B89-4F72-B59E-7F9D1697EF51}" type="pres">
      <dgm:prSet presAssocID="{F9EE2A1D-5320-4618-8317-6AF479E6E46A}" presName="compNode" presStyleCnt="0"/>
      <dgm:spPr/>
      <dgm:t>
        <a:bodyPr/>
        <a:lstStyle/>
        <a:p>
          <a:endParaRPr lang="ru-RU"/>
        </a:p>
      </dgm:t>
    </dgm:pt>
    <dgm:pt modelId="{0548FEAB-3E8C-42BA-9A60-0C88032B5C05}" type="pres">
      <dgm:prSet presAssocID="{F9EE2A1D-5320-4618-8317-6AF479E6E46A}" presName="aNode" presStyleLbl="bgShp" presStyleIdx="1" presStyleCnt="3"/>
      <dgm:spPr/>
      <dgm:t>
        <a:bodyPr/>
        <a:lstStyle/>
        <a:p>
          <a:endParaRPr lang="ru-RU"/>
        </a:p>
      </dgm:t>
    </dgm:pt>
    <dgm:pt modelId="{9EE245CF-8CD3-4641-A2F0-0511596DA587}" type="pres">
      <dgm:prSet presAssocID="{F9EE2A1D-5320-4618-8317-6AF479E6E46A}" presName="textNode" presStyleLbl="bgShp" presStyleIdx="1" presStyleCnt="3"/>
      <dgm:spPr/>
      <dgm:t>
        <a:bodyPr/>
        <a:lstStyle/>
        <a:p>
          <a:endParaRPr lang="ru-RU"/>
        </a:p>
      </dgm:t>
    </dgm:pt>
    <dgm:pt modelId="{DF3EE376-606B-40C1-B1CB-55060D2C571E}" type="pres">
      <dgm:prSet presAssocID="{F9EE2A1D-5320-4618-8317-6AF479E6E46A}" presName="compChildNode" presStyleCnt="0"/>
      <dgm:spPr/>
      <dgm:t>
        <a:bodyPr/>
        <a:lstStyle/>
        <a:p>
          <a:endParaRPr lang="ru-RU"/>
        </a:p>
      </dgm:t>
    </dgm:pt>
    <dgm:pt modelId="{484D8B01-F995-4AB9-B1F7-80D1E9A5CDB6}" type="pres">
      <dgm:prSet presAssocID="{F9EE2A1D-5320-4618-8317-6AF479E6E46A}" presName="theInnerList" presStyleCnt="0"/>
      <dgm:spPr/>
      <dgm:t>
        <a:bodyPr/>
        <a:lstStyle/>
        <a:p>
          <a:endParaRPr lang="ru-RU"/>
        </a:p>
      </dgm:t>
    </dgm:pt>
    <dgm:pt modelId="{1794027A-5FB7-4A0C-AB92-3652801AB9EE}" type="pres">
      <dgm:prSet presAssocID="{A1A41EA7-283C-470E-8CA5-E5BF70D2D484}" presName="childNode" presStyleLbl="node1" presStyleIdx="1" presStyleCnt="3" custScaleY="43073" custLinFactNeighborX="-2180" custLinFactNeighborY="-255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E32CE7-CEA3-43C1-BF28-5D67207F5937}" type="pres">
      <dgm:prSet presAssocID="{F9EE2A1D-5320-4618-8317-6AF479E6E46A}" presName="aSpace" presStyleCnt="0"/>
      <dgm:spPr/>
      <dgm:t>
        <a:bodyPr/>
        <a:lstStyle/>
        <a:p>
          <a:endParaRPr lang="ru-RU"/>
        </a:p>
      </dgm:t>
    </dgm:pt>
    <dgm:pt modelId="{36B307AC-8E11-4783-900E-9B0E3966D025}" type="pres">
      <dgm:prSet presAssocID="{D816EABD-3F3D-4FD2-AD41-6D27A8197E9E}" presName="compNode" presStyleCnt="0"/>
      <dgm:spPr/>
      <dgm:t>
        <a:bodyPr/>
        <a:lstStyle/>
        <a:p>
          <a:endParaRPr lang="ru-RU"/>
        </a:p>
      </dgm:t>
    </dgm:pt>
    <dgm:pt modelId="{339F749F-07A6-40A4-AB73-BEA263684F13}" type="pres">
      <dgm:prSet presAssocID="{D816EABD-3F3D-4FD2-AD41-6D27A8197E9E}" presName="aNode" presStyleLbl="bgShp" presStyleIdx="2" presStyleCnt="3"/>
      <dgm:spPr/>
      <dgm:t>
        <a:bodyPr/>
        <a:lstStyle/>
        <a:p>
          <a:endParaRPr lang="ru-RU"/>
        </a:p>
      </dgm:t>
    </dgm:pt>
    <dgm:pt modelId="{CBB910FB-4473-47DD-802D-CA43A8111D02}" type="pres">
      <dgm:prSet presAssocID="{D816EABD-3F3D-4FD2-AD41-6D27A8197E9E}" presName="textNode" presStyleLbl="bgShp" presStyleIdx="2" presStyleCnt="3"/>
      <dgm:spPr/>
      <dgm:t>
        <a:bodyPr/>
        <a:lstStyle/>
        <a:p>
          <a:endParaRPr lang="ru-RU"/>
        </a:p>
      </dgm:t>
    </dgm:pt>
    <dgm:pt modelId="{5C165633-3EBC-469C-B747-AB5ECCEC891D}" type="pres">
      <dgm:prSet presAssocID="{D816EABD-3F3D-4FD2-AD41-6D27A8197E9E}" presName="compChildNode" presStyleCnt="0"/>
      <dgm:spPr/>
      <dgm:t>
        <a:bodyPr/>
        <a:lstStyle/>
        <a:p>
          <a:endParaRPr lang="ru-RU"/>
        </a:p>
      </dgm:t>
    </dgm:pt>
    <dgm:pt modelId="{87A73B6A-946E-4BB9-B940-4A52BA6A1FBC}" type="pres">
      <dgm:prSet presAssocID="{D816EABD-3F3D-4FD2-AD41-6D27A8197E9E}" presName="theInnerList" presStyleCnt="0"/>
      <dgm:spPr/>
      <dgm:t>
        <a:bodyPr/>
        <a:lstStyle/>
        <a:p>
          <a:endParaRPr lang="ru-RU"/>
        </a:p>
      </dgm:t>
    </dgm:pt>
    <dgm:pt modelId="{8E4E27D9-A7F0-48F1-9A1B-6BD48C8FC0C8}" type="pres">
      <dgm:prSet presAssocID="{22D3B1F1-8AC3-4B5F-A3C8-4A870E042C19}" presName="childNode" presStyleLbl="node1" presStyleIdx="2" presStyleCnt="3" custScaleY="41389" custLinFactNeighborX="-545" custLinFactNeighborY="-24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16B23A-223F-4383-BDB2-C5BC3A8B1A43}" type="presOf" srcId="{A1A41EA7-283C-470E-8CA5-E5BF70D2D484}" destId="{1794027A-5FB7-4A0C-AB92-3652801AB9EE}" srcOrd="0" destOrd="0" presId="urn:microsoft.com/office/officeart/2005/8/layout/lProcess2"/>
    <dgm:cxn modelId="{D92D7C1B-A82F-442B-B364-D8A7E4D3BB57}" type="presOf" srcId="{D816EABD-3F3D-4FD2-AD41-6D27A8197E9E}" destId="{CBB910FB-4473-47DD-802D-CA43A8111D02}" srcOrd="1" destOrd="0" presId="urn:microsoft.com/office/officeart/2005/8/layout/lProcess2"/>
    <dgm:cxn modelId="{721B2559-E670-4C3E-9A18-9BF875BB28C6}" srcId="{77569AF1-5B9B-4BDD-A5F6-05942E9ACE13}" destId="{D816EABD-3F3D-4FD2-AD41-6D27A8197E9E}" srcOrd="2" destOrd="0" parTransId="{965CE79B-A86A-4FC8-A1F9-2905944EA73E}" sibTransId="{1A3099E8-05A5-48FD-B30E-E12B670606E4}"/>
    <dgm:cxn modelId="{C8EFF500-267D-4105-A51C-62BC29E8032E}" type="presOf" srcId="{8501D773-D455-4332-9C1E-5A7D5A0D453E}" destId="{14207482-70C2-4ECA-B90E-A1D0D84F8588}" srcOrd="1" destOrd="0" presId="urn:microsoft.com/office/officeart/2005/8/layout/lProcess2"/>
    <dgm:cxn modelId="{BFD5CFE7-10BC-47F1-9D60-50F5E8DCBB75}" type="presOf" srcId="{77569AF1-5B9B-4BDD-A5F6-05942E9ACE13}" destId="{1049B097-E098-4EEB-85B4-2BD2C2AEE8C6}" srcOrd="0" destOrd="0" presId="urn:microsoft.com/office/officeart/2005/8/layout/lProcess2"/>
    <dgm:cxn modelId="{55A63726-B22D-4790-9C46-9512C04FB08E}" type="presOf" srcId="{D816EABD-3F3D-4FD2-AD41-6D27A8197E9E}" destId="{339F749F-07A6-40A4-AB73-BEA263684F13}" srcOrd="0" destOrd="0" presId="urn:microsoft.com/office/officeart/2005/8/layout/lProcess2"/>
    <dgm:cxn modelId="{94AAB273-BAEA-4474-AF60-0E99ECFD5273}" type="presOf" srcId="{46D27543-69FC-4517-9DFF-55A7D6BC9156}" destId="{EAD2F205-3D86-4F6C-A481-EBCF3D9297C9}" srcOrd="0" destOrd="0" presId="urn:microsoft.com/office/officeart/2005/8/layout/lProcess2"/>
    <dgm:cxn modelId="{19AD7857-2FFF-4021-BFA2-AF00EDD6348A}" type="presOf" srcId="{22D3B1F1-8AC3-4B5F-A3C8-4A870E042C19}" destId="{8E4E27D9-A7F0-48F1-9A1B-6BD48C8FC0C8}" srcOrd="0" destOrd="0" presId="urn:microsoft.com/office/officeart/2005/8/layout/lProcess2"/>
    <dgm:cxn modelId="{039E3B00-4E08-4D96-B4C4-E64D0035314E}" srcId="{8501D773-D455-4332-9C1E-5A7D5A0D453E}" destId="{46D27543-69FC-4517-9DFF-55A7D6BC9156}" srcOrd="0" destOrd="0" parTransId="{5E405F06-D217-4EBA-B69A-4C88B2D55032}" sibTransId="{ACBE2AB8-50DB-41FE-8C9E-5DAA6FEEBA5A}"/>
    <dgm:cxn modelId="{B67CE993-46E7-4472-B734-5FC07B82C702}" srcId="{D816EABD-3F3D-4FD2-AD41-6D27A8197E9E}" destId="{22D3B1F1-8AC3-4B5F-A3C8-4A870E042C19}" srcOrd="0" destOrd="0" parTransId="{C6F1C932-B031-4F28-AF27-2A95E74E8E79}" sibTransId="{9E118D13-3DE2-414D-99C7-57D5A5D34D41}"/>
    <dgm:cxn modelId="{5BA9489E-13C5-4434-A717-E349AD3DEF0B}" srcId="{77569AF1-5B9B-4BDD-A5F6-05942E9ACE13}" destId="{F9EE2A1D-5320-4618-8317-6AF479E6E46A}" srcOrd="1" destOrd="0" parTransId="{A8668848-C6DC-4336-BC17-5D23ECA624F6}" sibTransId="{847FAB53-6542-46A4-9BED-029B2F231DB0}"/>
    <dgm:cxn modelId="{8A5E22B4-5AAB-418D-A5DE-1AF3C333ED90}" type="presOf" srcId="{F9EE2A1D-5320-4618-8317-6AF479E6E46A}" destId="{9EE245CF-8CD3-4641-A2F0-0511596DA587}" srcOrd="1" destOrd="0" presId="urn:microsoft.com/office/officeart/2005/8/layout/lProcess2"/>
    <dgm:cxn modelId="{9854D0D5-94CC-4B0D-BFAE-979A81FF6D6E}" type="presOf" srcId="{F9EE2A1D-5320-4618-8317-6AF479E6E46A}" destId="{0548FEAB-3E8C-42BA-9A60-0C88032B5C05}" srcOrd="0" destOrd="0" presId="urn:microsoft.com/office/officeart/2005/8/layout/lProcess2"/>
    <dgm:cxn modelId="{D0519F57-EB41-41A4-804B-27F49B1900C8}" srcId="{F9EE2A1D-5320-4618-8317-6AF479E6E46A}" destId="{A1A41EA7-283C-470E-8CA5-E5BF70D2D484}" srcOrd="0" destOrd="0" parTransId="{1B17843E-CB81-4AD4-B396-4473591E61E8}" sibTransId="{2902A646-8415-4DEE-9B30-05DD556DFEF9}"/>
    <dgm:cxn modelId="{297F89F6-23BD-4E4A-B25D-868D7C107C61}" srcId="{77569AF1-5B9B-4BDD-A5F6-05942E9ACE13}" destId="{8501D773-D455-4332-9C1E-5A7D5A0D453E}" srcOrd="0" destOrd="0" parTransId="{D6232F2D-D482-4CFC-967C-CDDC34FB46F0}" sibTransId="{115C50FF-39F8-40D9-B319-5401C59EFFD0}"/>
    <dgm:cxn modelId="{D663358B-7240-4035-832B-F4BCAC6CFFD5}" type="presOf" srcId="{8501D773-D455-4332-9C1E-5A7D5A0D453E}" destId="{56416E0B-7B48-4548-A9F0-096A6589E696}" srcOrd="0" destOrd="0" presId="urn:microsoft.com/office/officeart/2005/8/layout/lProcess2"/>
    <dgm:cxn modelId="{F08EDD51-8779-49F3-8B6D-17178E2EFAA8}" type="presParOf" srcId="{1049B097-E098-4EEB-85B4-2BD2C2AEE8C6}" destId="{34BEEE68-9255-4F6B-9AF4-E4F84F0B09FC}" srcOrd="0" destOrd="0" presId="urn:microsoft.com/office/officeart/2005/8/layout/lProcess2"/>
    <dgm:cxn modelId="{6C1D45D9-2C06-472A-9D8E-EDD03891B36D}" type="presParOf" srcId="{34BEEE68-9255-4F6B-9AF4-E4F84F0B09FC}" destId="{56416E0B-7B48-4548-A9F0-096A6589E696}" srcOrd="0" destOrd="0" presId="urn:microsoft.com/office/officeart/2005/8/layout/lProcess2"/>
    <dgm:cxn modelId="{518906DF-51EE-4ED3-908C-B58AD56E384E}" type="presParOf" srcId="{34BEEE68-9255-4F6B-9AF4-E4F84F0B09FC}" destId="{14207482-70C2-4ECA-B90E-A1D0D84F8588}" srcOrd="1" destOrd="0" presId="urn:microsoft.com/office/officeart/2005/8/layout/lProcess2"/>
    <dgm:cxn modelId="{BAF913A2-6FFA-4BE1-B13D-76626AC753F6}" type="presParOf" srcId="{34BEEE68-9255-4F6B-9AF4-E4F84F0B09FC}" destId="{F9B39B5C-BB31-4B51-9825-E0F75D52E667}" srcOrd="2" destOrd="0" presId="urn:microsoft.com/office/officeart/2005/8/layout/lProcess2"/>
    <dgm:cxn modelId="{346C9E9C-FDF2-43A6-BE1B-23D92E51A935}" type="presParOf" srcId="{F9B39B5C-BB31-4B51-9825-E0F75D52E667}" destId="{FCC70549-D039-4CA6-B316-EEA1556F7D18}" srcOrd="0" destOrd="0" presId="urn:microsoft.com/office/officeart/2005/8/layout/lProcess2"/>
    <dgm:cxn modelId="{1CF22C91-0A16-4348-9192-C428EB070AB0}" type="presParOf" srcId="{FCC70549-D039-4CA6-B316-EEA1556F7D18}" destId="{EAD2F205-3D86-4F6C-A481-EBCF3D9297C9}" srcOrd="0" destOrd="0" presId="urn:microsoft.com/office/officeart/2005/8/layout/lProcess2"/>
    <dgm:cxn modelId="{488DB675-64E8-4EF4-A224-BF3B48DFD780}" type="presParOf" srcId="{1049B097-E098-4EEB-85B4-2BD2C2AEE8C6}" destId="{3A74A3B3-7895-41E4-AEA4-AADFC6A5F8B6}" srcOrd="1" destOrd="0" presId="urn:microsoft.com/office/officeart/2005/8/layout/lProcess2"/>
    <dgm:cxn modelId="{69279563-03BD-4D05-AE81-CC6912915C89}" type="presParOf" srcId="{1049B097-E098-4EEB-85B4-2BD2C2AEE8C6}" destId="{B193CC4D-2B89-4F72-B59E-7F9D1697EF51}" srcOrd="2" destOrd="0" presId="urn:microsoft.com/office/officeart/2005/8/layout/lProcess2"/>
    <dgm:cxn modelId="{A4E012EA-073A-460C-A842-1E8E40B34C17}" type="presParOf" srcId="{B193CC4D-2B89-4F72-B59E-7F9D1697EF51}" destId="{0548FEAB-3E8C-42BA-9A60-0C88032B5C05}" srcOrd="0" destOrd="0" presId="urn:microsoft.com/office/officeart/2005/8/layout/lProcess2"/>
    <dgm:cxn modelId="{8B0D6F39-177E-44BE-8FBB-8F362968CC1B}" type="presParOf" srcId="{B193CC4D-2B89-4F72-B59E-7F9D1697EF51}" destId="{9EE245CF-8CD3-4641-A2F0-0511596DA587}" srcOrd="1" destOrd="0" presId="urn:microsoft.com/office/officeart/2005/8/layout/lProcess2"/>
    <dgm:cxn modelId="{B008DBAE-B950-4C15-A708-B0821E37AF62}" type="presParOf" srcId="{B193CC4D-2B89-4F72-B59E-7F9D1697EF51}" destId="{DF3EE376-606B-40C1-B1CB-55060D2C571E}" srcOrd="2" destOrd="0" presId="urn:microsoft.com/office/officeart/2005/8/layout/lProcess2"/>
    <dgm:cxn modelId="{39C3863A-9F2E-48A9-BCF5-B31041C0E913}" type="presParOf" srcId="{DF3EE376-606B-40C1-B1CB-55060D2C571E}" destId="{484D8B01-F995-4AB9-B1F7-80D1E9A5CDB6}" srcOrd="0" destOrd="0" presId="urn:microsoft.com/office/officeart/2005/8/layout/lProcess2"/>
    <dgm:cxn modelId="{D4811B02-6E99-4B53-BF79-BEFC606A8CD4}" type="presParOf" srcId="{484D8B01-F995-4AB9-B1F7-80D1E9A5CDB6}" destId="{1794027A-5FB7-4A0C-AB92-3652801AB9EE}" srcOrd="0" destOrd="0" presId="urn:microsoft.com/office/officeart/2005/8/layout/lProcess2"/>
    <dgm:cxn modelId="{194AA0AA-F1C0-48F0-88BF-797FA11E26A0}" type="presParOf" srcId="{1049B097-E098-4EEB-85B4-2BD2C2AEE8C6}" destId="{7BE32CE7-CEA3-43C1-BF28-5D67207F5937}" srcOrd="3" destOrd="0" presId="urn:microsoft.com/office/officeart/2005/8/layout/lProcess2"/>
    <dgm:cxn modelId="{B8EE74D1-351C-4398-AFE7-AFF1E14D7947}" type="presParOf" srcId="{1049B097-E098-4EEB-85B4-2BD2C2AEE8C6}" destId="{36B307AC-8E11-4783-900E-9B0E3966D025}" srcOrd="4" destOrd="0" presId="urn:microsoft.com/office/officeart/2005/8/layout/lProcess2"/>
    <dgm:cxn modelId="{75A72D88-08CD-4C8B-8814-F750C408C163}" type="presParOf" srcId="{36B307AC-8E11-4783-900E-9B0E3966D025}" destId="{339F749F-07A6-40A4-AB73-BEA263684F13}" srcOrd="0" destOrd="0" presId="urn:microsoft.com/office/officeart/2005/8/layout/lProcess2"/>
    <dgm:cxn modelId="{6DAF4615-3456-42F6-8F27-F390997BAAAA}" type="presParOf" srcId="{36B307AC-8E11-4783-900E-9B0E3966D025}" destId="{CBB910FB-4473-47DD-802D-CA43A8111D02}" srcOrd="1" destOrd="0" presId="urn:microsoft.com/office/officeart/2005/8/layout/lProcess2"/>
    <dgm:cxn modelId="{B1E557FC-8B55-4F28-B547-BE182D4983C2}" type="presParOf" srcId="{36B307AC-8E11-4783-900E-9B0E3966D025}" destId="{5C165633-3EBC-469C-B747-AB5ECCEC891D}" srcOrd="2" destOrd="0" presId="urn:microsoft.com/office/officeart/2005/8/layout/lProcess2"/>
    <dgm:cxn modelId="{FB744040-0C79-4003-A9D6-9D6BB3E5AD16}" type="presParOf" srcId="{5C165633-3EBC-469C-B747-AB5ECCEC891D}" destId="{87A73B6A-946E-4BB9-B940-4A52BA6A1FBC}" srcOrd="0" destOrd="0" presId="urn:microsoft.com/office/officeart/2005/8/layout/lProcess2"/>
    <dgm:cxn modelId="{537CBF6C-31A4-40B4-B96B-3CDB2A8A49C4}" type="presParOf" srcId="{87A73B6A-946E-4BB9-B940-4A52BA6A1FBC}" destId="{8E4E27D9-A7F0-48F1-9A1B-6BD48C8FC0C8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C794CB-E30A-42FC-B7A2-9EAB5F6EF821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0A5220-8F54-40EB-86CF-E3B6F3885FE9}">
      <dgm:prSet phldrT="[Текст]"/>
      <dgm:spPr/>
      <dgm:t>
        <a:bodyPr/>
        <a:lstStyle/>
        <a:p>
          <a:r>
            <a:rPr lang="ru-RU" dirty="0" smtClean="0"/>
            <a:t>ЮЛ</a:t>
          </a:r>
          <a:endParaRPr lang="ru-RU" dirty="0"/>
        </a:p>
      </dgm:t>
    </dgm:pt>
    <dgm:pt modelId="{604730B5-18C5-4903-9AEC-D2255005C963}" type="parTrans" cxnId="{F644487C-8B36-4EEA-B8C1-3B8AA9F91503}">
      <dgm:prSet/>
      <dgm:spPr/>
      <dgm:t>
        <a:bodyPr/>
        <a:lstStyle/>
        <a:p>
          <a:endParaRPr lang="ru-RU"/>
        </a:p>
      </dgm:t>
    </dgm:pt>
    <dgm:pt modelId="{EFEA0F33-5750-4514-8026-1D4C2278AE77}" type="sibTrans" cxnId="{F644487C-8B36-4EEA-B8C1-3B8AA9F91503}">
      <dgm:prSet/>
      <dgm:spPr/>
      <dgm:t>
        <a:bodyPr/>
        <a:lstStyle/>
        <a:p>
          <a:endParaRPr lang="ru-RU"/>
        </a:p>
      </dgm:t>
    </dgm:pt>
    <dgm:pt modelId="{E794ED78-ABA9-4553-9678-A80CE8346DD0}">
      <dgm:prSet phldrT="[Текст]"/>
      <dgm:spPr/>
      <dgm:t>
        <a:bodyPr/>
        <a:lstStyle/>
        <a:p>
          <a:r>
            <a:rPr lang="ru-RU" dirty="0" smtClean="0"/>
            <a:t>ОСН</a:t>
          </a:r>
          <a:endParaRPr lang="ru-RU" dirty="0"/>
        </a:p>
      </dgm:t>
    </dgm:pt>
    <dgm:pt modelId="{AEC2137C-B74D-405A-967C-69EB62B16838}" type="parTrans" cxnId="{B13A1C06-B2C0-4864-8901-7D95985739B9}">
      <dgm:prSet/>
      <dgm:spPr/>
      <dgm:t>
        <a:bodyPr/>
        <a:lstStyle/>
        <a:p>
          <a:endParaRPr lang="ru-RU"/>
        </a:p>
      </dgm:t>
    </dgm:pt>
    <dgm:pt modelId="{5CA5A9E1-F8C7-40FB-99D5-F3A88564475A}" type="sibTrans" cxnId="{B13A1C06-B2C0-4864-8901-7D95985739B9}">
      <dgm:prSet/>
      <dgm:spPr/>
      <dgm:t>
        <a:bodyPr/>
        <a:lstStyle/>
        <a:p>
          <a:endParaRPr lang="ru-RU"/>
        </a:p>
      </dgm:t>
    </dgm:pt>
    <dgm:pt modelId="{5CAD96DE-301B-4C6D-9467-DA33B7C481B0}">
      <dgm:prSet phldrT="[Текст]"/>
      <dgm:spPr/>
      <dgm:t>
        <a:bodyPr/>
        <a:lstStyle/>
        <a:p>
          <a:r>
            <a:rPr lang="ru-RU" dirty="0" smtClean="0"/>
            <a:t>УСН</a:t>
          </a:r>
          <a:endParaRPr lang="ru-RU" dirty="0"/>
        </a:p>
      </dgm:t>
    </dgm:pt>
    <dgm:pt modelId="{E1B8C4B3-6D83-41F5-94FE-57C2A8DF5C4B}" type="parTrans" cxnId="{7DDF35BC-443C-493B-89AA-FA3D01529241}">
      <dgm:prSet/>
      <dgm:spPr/>
      <dgm:t>
        <a:bodyPr/>
        <a:lstStyle/>
        <a:p>
          <a:endParaRPr lang="ru-RU"/>
        </a:p>
      </dgm:t>
    </dgm:pt>
    <dgm:pt modelId="{338EF8BD-5F30-4378-982B-8DDAFBB7A4DC}" type="sibTrans" cxnId="{7DDF35BC-443C-493B-89AA-FA3D01529241}">
      <dgm:prSet/>
      <dgm:spPr/>
      <dgm:t>
        <a:bodyPr/>
        <a:lstStyle/>
        <a:p>
          <a:endParaRPr lang="ru-RU"/>
        </a:p>
      </dgm:t>
    </dgm:pt>
    <dgm:pt modelId="{C5A4C9CB-236D-49A9-B34B-B645EBB2A36C}">
      <dgm:prSet phldrT="[Текст]"/>
      <dgm:spPr/>
      <dgm:t>
        <a:bodyPr/>
        <a:lstStyle/>
        <a:p>
          <a:r>
            <a:rPr lang="ru-RU" dirty="0" smtClean="0"/>
            <a:t>ИП</a:t>
          </a:r>
          <a:endParaRPr lang="ru-RU" dirty="0"/>
        </a:p>
      </dgm:t>
    </dgm:pt>
    <dgm:pt modelId="{193E5D95-929A-4EB5-9B8B-E5A9DAA44F38}" type="parTrans" cxnId="{B38399BA-E72C-4194-ABF7-85ABA49F0A81}">
      <dgm:prSet/>
      <dgm:spPr/>
      <dgm:t>
        <a:bodyPr/>
        <a:lstStyle/>
        <a:p>
          <a:endParaRPr lang="ru-RU"/>
        </a:p>
      </dgm:t>
    </dgm:pt>
    <dgm:pt modelId="{C126469D-DEB8-4980-B567-DEA8824BBDF3}" type="sibTrans" cxnId="{B38399BA-E72C-4194-ABF7-85ABA49F0A81}">
      <dgm:prSet/>
      <dgm:spPr/>
      <dgm:t>
        <a:bodyPr/>
        <a:lstStyle/>
        <a:p>
          <a:endParaRPr lang="ru-RU"/>
        </a:p>
      </dgm:t>
    </dgm:pt>
    <dgm:pt modelId="{DAC4A2DB-01CB-468B-9559-86EE5A788078}">
      <dgm:prSet phldrT="[Текст]"/>
      <dgm:spPr/>
      <dgm:t>
        <a:bodyPr/>
        <a:lstStyle/>
        <a:p>
          <a:r>
            <a:rPr lang="ru-RU" dirty="0" smtClean="0"/>
            <a:t>ОСН</a:t>
          </a:r>
          <a:endParaRPr lang="ru-RU" dirty="0"/>
        </a:p>
      </dgm:t>
    </dgm:pt>
    <dgm:pt modelId="{66180F81-6A74-4E25-8EF9-FF8E48445293}" type="parTrans" cxnId="{8028A4FE-2570-46D3-AE49-BEE66B696DF9}">
      <dgm:prSet/>
      <dgm:spPr/>
      <dgm:t>
        <a:bodyPr/>
        <a:lstStyle/>
        <a:p>
          <a:endParaRPr lang="ru-RU"/>
        </a:p>
      </dgm:t>
    </dgm:pt>
    <dgm:pt modelId="{DCA1E9DE-AD37-41DB-BB74-32B30C99F1B3}" type="sibTrans" cxnId="{8028A4FE-2570-46D3-AE49-BEE66B696DF9}">
      <dgm:prSet/>
      <dgm:spPr/>
      <dgm:t>
        <a:bodyPr/>
        <a:lstStyle/>
        <a:p>
          <a:endParaRPr lang="ru-RU"/>
        </a:p>
      </dgm:t>
    </dgm:pt>
    <dgm:pt modelId="{2E953A9C-13BA-408B-BD41-1638C455B134}">
      <dgm:prSet phldrT="[Текст]"/>
      <dgm:spPr/>
      <dgm:t>
        <a:bodyPr/>
        <a:lstStyle/>
        <a:p>
          <a:r>
            <a:rPr lang="ru-RU" dirty="0" smtClean="0"/>
            <a:t>УСН</a:t>
          </a:r>
        </a:p>
      </dgm:t>
    </dgm:pt>
    <dgm:pt modelId="{540878F1-ECC2-487F-8942-C7D356D1AFF1}" type="parTrans" cxnId="{46B49868-D769-4455-A184-ADDDFADDD652}">
      <dgm:prSet/>
      <dgm:spPr/>
      <dgm:t>
        <a:bodyPr/>
        <a:lstStyle/>
        <a:p>
          <a:endParaRPr lang="ru-RU"/>
        </a:p>
      </dgm:t>
    </dgm:pt>
    <dgm:pt modelId="{8AAE0067-5788-4479-848D-A6230973457F}" type="sibTrans" cxnId="{46B49868-D769-4455-A184-ADDDFADDD652}">
      <dgm:prSet/>
      <dgm:spPr/>
      <dgm:t>
        <a:bodyPr/>
        <a:lstStyle/>
        <a:p>
          <a:endParaRPr lang="ru-RU"/>
        </a:p>
      </dgm:t>
    </dgm:pt>
    <dgm:pt modelId="{6E671A80-2E73-4D17-B62D-284DE21791C3}">
      <dgm:prSet phldrT="[Текст]"/>
      <dgm:spPr/>
      <dgm:t>
        <a:bodyPr/>
        <a:lstStyle/>
        <a:p>
          <a:r>
            <a:rPr lang="ru-RU" dirty="0" smtClean="0"/>
            <a:t>ПСН</a:t>
          </a:r>
        </a:p>
      </dgm:t>
    </dgm:pt>
    <dgm:pt modelId="{047DAB1B-D86F-4A13-949E-7AFA2800A31D}" type="parTrans" cxnId="{534F3BD7-F72D-47BD-9F88-A78FA7784659}">
      <dgm:prSet/>
      <dgm:spPr/>
      <dgm:t>
        <a:bodyPr/>
        <a:lstStyle/>
        <a:p>
          <a:endParaRPr lang="ru-RU"/>
        </a:p>
      </dgm:t>
    </dgm:pt>
    <dgm:pt modelId="{A07C750E-22EF-477A-9B2C-23AD8495AEE2}" type="sibTrans" cxnId="{534F3BD7-F72D-47BD-9F88-A78FA7784659}">
      <dgm:prSet/>
      <dgm:spPr/>
      <dgm:t>
        <a:bodyPr/>
        <a:lstStyle/>
        <a:p>
          <a:endParaRPr lang="ru-RU"/>
        </a:p>
      </dgm:t>
    </dgm:pt>
    <dgm:pt modelId="{4522474D-42C8-4CF9-BB67-2CBF896DFC4E}">
      <dgm:prSet phldrT="[Текст]"/>
      <dgm:spPr/>
      <dgm:t>
        <a:bodyPr/>
        <a:lstStyle/>
        <a:p>
          <a:r>
            <a:rPr lang="ru-RU" dirty="0" smtClean="0"/>
            <a:t>НПД</a:t>
          </a:r>
        </a:p>
      </dgm:t>
    </dgm:pt>
    <dgm:pt modelId="{9F0E8775-3077-4299-824B-581988A0C219}" type="parTrans" cxnId="{C7216CC5-1A97-489C-8E80-592D04BF85D3}">
      <dgm:prSet/>
      <dgm:spPr/>
      <dgm:t>
        <a:bodyPr/>
        <a:lstStyle/>
        <a:p>
          <a:endParaRPr lang="ru-RU"/>
        </a:p>
      </dgm:t>
    </dgm:pt>
    <dgm:pt modelId="{8BAD6DC2-B3BB-40EB-B5C7-C74F4DCCAE6F}" type="sibTrans" cxnId="{C7216CC5-1A97-489C-8E80-592D04BF85D3}">
      <dgm:prSet/>
      <dgm:spPr/>
      <dgm:t>
        <a:bodyPr/>
        <a:lstStyle/>
        <a:p>
          <a:endParaRPr lang="ru-RU"/>
        </a:p>
      </dgm:t>
    </dgm:pt>
    <dgm:pt modelId="{44F7C76C-DE8B-4859-8809-70FD6543E7D2}" type="pres">
      <dgm:prSet presAssocID="{38C794CB-E30A-42FC-B7A2-9EAB5F6EF82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AF7AC63-FC4B-4E08-8A78-BCA47EED7979}" type="pres">
      <dgm:prSet presAssocID="{EE0A5220-8F54-40EB-86CF-E3B6F3885FE9}" presName="root" presStyleCnt="0"/>
      <dgm:spPr/>
    </dgm:pt>
    <dgm:pt modelId="{E544EA3D-2209-489E-8FEB-CC7356ECB3DD}" type="pres">
      <dgm:prSet presAssocID="{EE0A5220-8F54-40EB-86CF-E3B6F3885FE9}" presName="rootComposite" presStyleCnt="0"/>
      <dgm:spPr/>
    </dgm:pt>
    <dgm:pt modelId="{3E0F05C1-8D90-43FF-AB80-357D3CD7B0B3}" type="pres">
      <dgm:prSet presAssocID="{EE0A5220-8F54-40EB-86CF-E3B6F3885FE9}" presName="rootText" presStyleLbl="node1" presStyleIdx="0" presStyleCnt="2" custLinFactNeighborX="9556" custLinFactNeighborY="-32271"/>
      <dgm:spPr/>
      <dgm:t>
        <a:bodyPr/>
        <a:lstStyle/>
        <a:p>
          <a:endParaRPr lang="ru-RU"/>
        </a:p>
      </dgm:t>
    </dgm:pt>
    <dgm:pt modelId="{EDB11235-B1A2-4537-ABE8-0F6D454F959E}" type="pres">
      <dgm:prSet presAssocID="{EE0A5220-8F54-40EB-86CF-E3B6F3885FE9}" presName="rootConnector" presStyleLbl="node1" presStyleIdx="0" presStyleCnt="2"/>
      <dgm:spPr/>
      <dgm:t>
        <a:bodyPr/>
        <a:lstStyle/>
        <a:p>
          <a:endParaRPr lang="ru-RU"/>
        </a:p>
      </dgm:t>
    </dgm:pt>
    <dgm:pt modelId="{BBEB633E-8FD4-4C47-848A-4B4E2E29C180}" type="pres">
      <dgm:prSet presAssocID="{EE0A5220-8F54-40EB-86CF-E3B6F3885FE9}" presName="childShape" presStyleCnt="0"/>
      <dgm:spPr/>
    </dgm:pt>
    <dgm:pt modelId="{6F63811B-A5A4-42A5-BF42-72930401F3FA}" type="pres">
      <dgm:prSet presAssocID="{AEC2137C-B74D-405A-967C-69EB62B16838}" presName="Name13" presStyleLbl="parChTrans1D2" presStyleIdx="0" presStyleCnt="6"/>
      <dgm:spPr/>
      <dgm:t>
        <a:bodyPr/>
        <a:lstStyle/>
        <a:p>
          <a:endParaRPr lang="ru-RU"/>
        </a:p>
      </dgm:t>
    </dgm:pt>
    <dgm:pt modelId="{60E1061F-C4DE-4D70-8A89-444B51DD10DB}" type="pres">
      <dgm:prSet presAssocID="{E794ED78-ABA9-4553-9678-A80CE8346DD0}" presName="childText" presStyleLbl="bgAcc1" presStyleIdx="0" presStyleCnt="6" custLinFactNeighborX="14246" custLinFactNeighborY="26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84006A-4588-437F-8FBC-7D8330FD3169}" type="pres">
      <dgm:prSet presAssocID="{E1B8C4B3-6D83-41F5-94FE-57C2A8DF5C4B}" presName="Name13" presStyleLbl="parChTrans1D2" presStyleIdx="1" presStyleCnt="6"/>
      <dgm:spPr/>
      <dgm:t>
        <a:bodyPr/>
        <a:lstStyle/>
        <a:p>
          <a:endParaRPr lang="ru-RU"/>
        </a:p>
      </dgm:t>
    </dgm:pt>
    <dgm:pt modelId="{917288F2-DF1A-4E56-A2E8-4E4FCB6A962C}" type="pres">
      <dgm:prSet presAssocID="{5CAD96DE-301B-4C6D-9467-DA33B7C481B0}" presName="childText" presStyleLbl="bgAcc1" presStyleIdx="1" presStyleCnt="6" custLinFactNeighborX="14246" custLinFactNeighborY="10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7BFF58-DE06-4F1A-9024-CD119974D066}" type="pres">
      <dgm:prSet presAssocID="{C5A4C9CB-236D-49A9-B34B-B645EBB2A36C}" presName="root" presStyleCnt="0"/>
      <dgm:spPr/>
    </dgm:pt>
    <dgm:pt modelId="{F79D8841-A07F-4A66-BA3B-7E2C52916A0D}" type="pres">
      <dgm:prSet presAssocID="{C5A4C9CB-236D-49A9-B34B-B645EBB2A36C}" presName="rootComposite" presStyleCnt="0"/>
      <dgm:spPr/>
    </dgm:pt>
    <dgm:pt modelId="{5640E860-A2CC-4D1A-B3DA-8CA523E2CE40}" type="pres">
      <dgm:prSet presAssocID="{C5A4C9CB-236D-49A9-B34B-B645EBB2A36C}" presName="rootText" presStyleLbl="node1" presStyleIdx="1" presStyleCnt="2"/>
      <dgm:spPr/>
      <dgm:t>
        <a:bodyPr/>
        <a:lstStyle/>
        <a:p>
          <a:endParaRPr lang="ru-RU"/>
        </a:p>
      </dgm:t>
    </dgm:pt>
    <dgm:pt modelId="{713E06C4-D3F8-4A71-B15F-CCCA3AA350C9}" type="pres">
      <dgm:prSet presAssocID="{C5A4C9CB-236D-49A9-B34B-B645EBB2A36C}" presName="rootConnector" presStyleLbl="node1" presStyleIdx="1" presStyleCnt="2"/>
      <dgm:spPr/>
      <dgm:t>
        <a:bodyPr/>
        <a:lstStyle/>
        <a:p>
          <a:endParaRPr lang="ru-RU"/>
        </a:p>
      </dgm:t>
    </dgm:pt>
    <dgm:pt modelId="{EC5EB947-88DF-4F68-A111-356965F981E6}" type="pres">
      <dgm:prSet presAssocID="{C5A4C9CB-236D-49A9-B34B-B645EBB2A36C}" presName="childShape" presStyleCnt="0"/>
      <dgm:spPr/>
    </dgm:pt>
    <dgm:pt modelId="{53FB77E2-899D-4583-8939-1AB66D859BF4}" type="pres">
      <dgm:prSet presAssocID="{66180F81-6A74-4E25-8EF9-FF8E48445293}" presName="Name13" presStyleLbl="parChTrans1D2" presStyleIdx="2" presStyleCnt="6"/>
      <dgm:spPr/>
      <dgm:t>
        <a:bodyPr/>
        <a:lstStyle/>
        <a:p>
          <a:endParaRPr lang="ru-RU"/>
        </a:p>
      </dgm:t>
    </dgm:pt>
    <dgm:pt modelId="{2574E43E-34BC-4C9E-9AB0-500B0EC98CB3}" type="pres">
      <dgm:prSet presAssocID="{DAC4A2DB-01CB-468B-9559-86EE5A788078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F5468A-9EC8-4151-A67D-4E91A7051321}" type="pres">
      <dgm:prSet presAssocID="{540878F1-ECC2-487F-8942-C7D356D1AFF1}" presName="Name13" presStyleLbl="parChTrans1D2" presStyleIdx="3" presStyleCnt="6"/>
      <dgm:spPr/>
      <dgm:t>
        <a:bodyPr/>
        <a:lstStyle/>
        <a:p>
          <a:endParaRPr lang="ru-RU"/>
        </a:p>
      </dgm:t>
    </dgm:pt>
    <dgm:pt modelId="{895BB8C4-A541-4009-9DB0-D70DBDAA0D08}" type="pres">
      <dgm:prSet presAssocID="{2E953A9C-13BA-408B-BD41-1638C455B134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A3D622-7DBA-4F54-BEFE-0B57838D96D9}" type="pres">
      <dgm:prSet presAssocID="{047DAB1B-D86F-4A13-949E-7AFA2800A31D}" presName="Name13" presStyleLbl="parChTrans1D2" presStyleIdx="4" presStyleCnt="6"/>
      <dgm:spPr/>
      <dgm:t>
        <a:bodyPr/>
        <a:lstStyle/>
        <a:p>
          <a:endParaRPr lang="ru-RU"/>
        </a:p>
      </dgm:t>
    </dgm:pt>
    <dgm:pt modelId="{F10D7811-9397-4627-9FE7-41D0ECD9963D}" type="pres">
      <dgm:prSet presAssocID="{6E671A80-2E73-4D17-B62D-284DE21791C3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C075D-9F12-49C8-9ADA-910520A6AE5B}" type="pres">
      <dgm:prSet presAssocID="{9F0E8775-3077-4299-824B-581988A0C219}" presName="Name13" presStyleLbl="parChTrans1D2" presStyleIdx="5" presStyleCnt="6"/>
      <dgm:spPr/>
      <dgm:t>
        <a:bodyPr/>
        <a:lstStyle/>
        <a:p>
          <a:endParaRPr lang="ru-RU"/>
        </a:p>
      </dgm:t>
    </dgm:pt>
    <dgm:pt modelId="{54B45D24-06E0-4087-9520-3C09E0068098}" type="pres">
      <dgm:prSet presAssocID="{4522474D-42C8-4CF9-BB67-2CBF896DFC4E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8399BA-E72C-4194-ABF7-85ABA49F0A81}" srcId="{38C794CB-E30A-42FC-B7A2-9EAB5F6EF821}" destId="{C5A4C9CB-236D-49A9-B34B-B645EBB2A36C}" srcOrd="1" destOrd="0" parTransId="{193E5D95-929A-4EB5-9B8B-E5A9DAA44F38}" sibTransId="{C126469D-DEB8-4980-B567-DEA8824BBDF3}"/>
    <dgm:cxn modelId="{EA33D8D0-5D9F-4331-AB0C-93569DE3C6F4}" type="presOf" srcId="{E1B8C4B3-6D83-41F5-94FE-57C2A8DF5C4B}" destId="{B684006A-4588-437F-8FBC-7D8330FD3169}" srcOrd="0" destOrd="0" presId="urn:microsoft.com/office/officeart/2005/8/layout/hierarchy3"/>
    <dgm:cxn modelId="{B13A1C06-B2C0-4864-8901-7D95985739B9}" srcId="{EE0A5220-8F54-40EB-86CF-E3B6F3885FE9}" destId="{E794ED78-ABA9-4553-9678-A80CE8346DD0}" srcOrd="0" destOrd="0" parTransId="{AEC2137C-B74D-405A-967C-69EB62B16838}" sibTransId="{5CA5A9E1-F8C7-40FB-99D5-F3A88564475A}"/>
    <dgm:cxn modelId="{D001429D-8630-4B3D-838E-1B5BCA1AB9C5}" type="presOf" srcId="{047DAB1B-D86F-4A13-949E-7AFA2800A31D}" destId="{53A3D622-7DBA-4F54-BEFE-0B57838D96D9}" srcOrd="0" destOrd="0" presId="urn:microsoft.com/office/officeart/2005/8/layout/hierarchy3"/>
    <dgm:cxn modelId="{C7216CC5-1A97-489C-8E80-592D04BF85D3}" srcId="{C5A4C9CB-236D-49A9-B34B-B645EBB2A36C}" destId="{4522474D-42C8-4CF9-BB67-2CBF896DFC4E}" srcOrd="3" destOrd="0" parTransId="{9F0E8775-3077-4299-824B-581988A0C219}" sibTransId="{8BAD6DC2-B3BB-40EB-B5C7-C74F4DCCAE6F}"/>
    <dgm:cxn modelId="{8028A4FE-2570-46D3-AE49-BEE66B696DF9}" srcId="{C5A4C9CB-236D-49A9-B34B-B645EBB2A36C}" destId="{DAC4A2DB-01CB-468B-9559-86EE5A788078}" srcOrd="0" destOrd="0" parTransId="{66180F81-6A74-4E25-8EF9-FF8E48445293}" sibTransId="{DCA1E9DE-AD37-41DB-BB74-32B30C99F1B3}"/>
    <dgm:cxn modelId="{F644487C-8B36-4EEA-B8C1-3B8AA9F91503}" srcId="{38C794CB-E30A-42FC-B7A2-9EAB5F6EF821}" destId="{EE0A5220-8F54-40EB-86CF-E3B6F3885FE9}" srcOrd="0" destOrd="0" parTransId="{604730B5-18C5-4903-9AEC-D2255005C963}" sibTransId="{EFEA0F33-5750-4514-8026-1D4C2278AE77}"/>
    <dgm:cxn modelId="{54ACB4A4-61CB-4575-A26A-8798BEAF5691}" type="presOf" srcId="{E794ED78-ABA9-4553-9678-A80CE8346DD0}" destId="{60E1061F-C4DE-4D70-8A89-444B51DD10DB}" srcOrd="0" destOrd="0" presId="urn:microsoft.com/office/officeart/2005/8/layout/hierarchy3"/>
    <dgm:cxn modelId="{19B67513-A1CC-4F92-BA03-B3B48514B23C}" type="presOf" srcId="{C5A4C9CB-236D-49A9-B34B-B645EBB2A36C}" destId="{713E06C4-D3F8-4A71-B15F-CCCA3AA350C9}" srcOrd="1" destOrd="0" presId="urn:microsoft.com/office/officeart/2005/8/layout/hierarchy3"/>
    <dgm:cxn modelId="{C32421AD-FC5F-4FAA-B8E6-6C99808F654C}" type="presOf" srcId="{540878F1-ECC2-487F-8942-C7D356D1AFF1}" destId="{5FF5468A-9EC8-4151-A67D-4E91A7051321}" srcOrd="0" destOrd="0" presId="urn:microsoft.com/office/officeart/2005/8/layout/hierarchy3"/>
    <dgm:cxn modelId="{7DDF35BC-443C-493B-89AA-FA3D01529241}" srcId="{EE0A5220-8F54-40EB-86CF-E3B6F3885FE9}" destId="{5CAD96DE-301B-4C6D-9467-DA33B7C481B0}" srcOrd="1" destOrd="0" parTransId="{E1B8C4B3-6D83-41F5-94FE-57C2A8DF5C4B}" sibTransId="{338EF8BD-5F30-4378-982B-8DDAFBB7A4DC}"/>
    <dgm:cxn modelId="{46B49868-D769-4455-A184-ADDDFADDD652}" srcId="{C5A4C9CB-236D-49A9-B34B-B645EBB2A36C}" destId="{2E953A9C-13BA-408B-BD41-1638C455B134}" srcOrd="1" destOrd="0" parTransId="{540878F1-ECC2-487F-8942-C7D356D1AFF1}" sibTransId="{8AAE0067-5788-4479-848D-A6230973457F}"/>
    <dgm:cxn modelId="{26F61BB3-C634-4B94-9BED-794379AD288E}" type="presOf" srcId="{EE0A5220-8F54-40EB-86CF-E3B6F3885FE9}" destId="{EDB11235-B1A2-4537-ABE8-0F6D454F959E}" srcOrd="1" destOrd="0" presId="urn:microsoft.com/office/officeart/2005/8/layout/hierarchy3"/>
    <dgm:cxn modelId="{13B106C1-6308-412C-AECC-90D7D88D5356}" type="presOf" srcId="{38C794CB-E30A-42FC-B7A2-9EAB5F6EF821}" destId="{44F7C76C-DE8B-4859-8809-70FD6543E7D2}" srcOrd="0" destOrd="0" presId="urn:microsoft.com/office/officeart/2005/8/layout/hierarchy3"/>
    <dgm:cxn modelId="{237B2792-5CD8-46DB-8508-0E27FDC0E800}" type="presOf" srcId="{2E953A9C-13BA-408B-BD41-1638C455B134}" destId="{895BB8C4-A541-4009-9DB0-D70DBDAA0D08}" srcOrd="0" destOrd="0" presId="urn:microsoft.com/office/officeart/2005/8/layout/hierarchy3"/>
    <dgm:cxn modelId="{CA77DC56-4204-45F0-B030-1C3CE4459AD4}" type="presOf" srcId="{DAC4A2DB-01CB-468B-9559-86EE5A788078}" destId="{2574E43E-34BC-4C9E-9AB0-500B0EC98CB3}" srcOrd="0" destOrd="0" presId="urn:microsoft.com/office/officeart/2005/8/layout/hierarchy3"/>
    <dgm:cxn modelId="{DD3D8EB1-C47D-4C01-AB9A-CEB85D26E35C}" type="presOf" srcId="{EE0A5220-8F54-40EB-86CF-E3B6F3885FE9}" destId="{3E0F05C1-8D90-43FF-AB80-357D3CD7B0B3}" srcOrd="0" destOrd="0" presId="urn:microsoft.com/office/officeart/2005/8/layout/hierarchy3"/>
    <dgm:cxn modelId="{5DF62802-AA85-4CF0-B1D2-C6C7E55A3E4F}" type="presOf" srcId="{6E671A80-2E73-4D17-B62D-284DE21791C3}" destId="{F10D7811-9397-4627-9FE7-41D0ECD9963D}" srcOrd="0" destOrd="0" presId="urn:microsoft.com/office/officeart/2005/8/layout/hierarchy3"/>
    <dgm:cxn modelId="{B374E395-75CB-4E0B-99F9-7857635B78C6}" type="presOf" srcId="{66180F81-6A74-4E25-8EF9-FF8E48445293}" destId="{53FB77E2-899D-4583-8939-1AB66D859BF4}" srcOrd="0" destOrd="0" presId="urn:microsoft.com/office/officeart/2005/8/layout/hierarchy3"/>
    <dgm:cxn modelId="{2CA74C37-86A5-4D55-85A1-9C36E9C59C16}" type="presOf" srcId="{4522474D-42C8-4CF9-BB67-2CBF896DFC4E}" destId="{54B45D24-06E0-4087-9520-3C09E0068098}" srcOrd="0" destOrd="0" presId="urn:microsoft.com/office/officeart/2005/8/layout/hierarchy3"/>
    <dgm:cxn modelId="{F759ADFE-64FC-44E3-A1D5-D612D8E405B6}" type="presOf" srcId="{C5A4C9CB-236D-49A9-B34B-B645EBB2A36C}" destId="{5640E860-A2CC-4D1A-B3DA-8CA523E2CE40}" srcOrd="0" destOrd="0" presId="urn:microsoft.com/office/officeart/2005/8/layout/hierarchy3"/>
    <dgm:cxn modelId="{534F3BD7-F72D-47BD-9F88-A78FA7784659}" srcId="{C5A4C9CB-236D-49A9-B34B-B645EBB2A36C}" destId="{6E671A80-2E73-4D17-B62D-284DE21791C3}" srcOrd="2" destOrd="0" parTransId="{047DAB1B-D86F-4A13-949E-7AFA2800A31D}" sibTransId="{A07C750E-22EF-477A-9B2C-23AD8495AEE2}"/>
    <dgm:cxn modelId="{1654AC57-95A8-4181-A7FE-5346E4B9EDA0}" type="presOf" srcId="{9F0E8775-3077-4299-824B-581988A0C219}" destId="{CCBC075D-9F12-49C8-9ADA-910520A6AE5B}" srcOrd="0" destOrd="0" presId="urn:microsoft.com/office/officeart/2005/8/layout/hierarchy3"/>
    <dgm:cxn modelId="{7CFB3119-1475-4381-AC3F-BDC4207A2A1B}" type="presOf" srcId="{AEC2137C-B74D-405A-967C-69EB62B16838}" destId="{6F63811B-A5A4-42A5-BF42-72930401F3FA}" srcOrd="0" destOrd="0" presId="urn:microsoft.com/office/officeart/2005/8/layout/hierarchy3"/>
    <dgm:cxn modelId="{369F2418-A63B-4322-B46A-92781103BCC6}" type="presOf" srcId="{5CAD96DE-301B-4C6D-9467-DA33B7C481B0}" destId="{917288F2-DF1A-4E56-A2E8-4E4FCB6A962C}" srcOrd="0" destOrd="0" presId="urn:microsoft.com/office/officeart/2005/8/layout/hierarchy3"/>
    <dgm:cxn modelId="{68406581-6674-4B25-AEB7-10ECCCEFC3E0}" type="presParOf" srcId="{44F7C76C-DE8B-4859-8809-70FD6543E7D2}" destId="{4AF7AC63-FC4B-4E08-8A78-BCA47EED7979}" srcOrd="0" destOrd="0" presId="urn:microsoft.com/office/officeart/2005/8/layout/hierarchy3"/>
    <dgm:cxn modelId="{B7F7D325-E122-4389-9217-51D2E001DA2F}" type="presParOf" srcId="{4AF7AC63-FC4B-4E08-8A78-BCA47EED7979}" destId="{E544EA3D-2209-489E-8FEB-CC7356ECB3DD}" srcOrd="0" destOrd="0" presId="urn:microsoft.com/office/officeart/2005/8/layout/hierarchy3"/>
    <dgm:cxn modelId="{A7DE8262-1DE4-4948-A8EC-19299BEA94C5}" type="presParOf" srcId="{E544EA3D-2209-489E-8FEB-CC7356ECB3DD}" destId="{3E0F05C1-8D90-43FF-AB80-357D3CD7B0B3}" srcOrd="0" destOrd="0" presId="urn:microsoft.com/office/officeart/2005/8/layout/hierarchy3"/>
    <dgm:cxn modelId="{7F6DBEC1-89F7-4F49-8FBE-8309E3D5CA8F}" type="presParOf" srcId="{E544EA3D-2209-489E-8FEB-CC7356ECB3DD}" destId="{EDB11235-B1A2-4537-ABE8-0F6D454F959E}" srcOrd="1" destOrd="0" presId="urn:microsoft.com/office/officeart/2005/8/layout/hierarchy3"/>
    <dgm:cxn modelId="{85B15AFF-B38B-41EC-9DCB-C03D93D1CB25}" type="presParOf" srcId="{4AF7AC63-FC4B-4E08-8A78-BCA47EED7979}" destId="{BBEB633E-8FD4-4C47-848A-4B4E2E29C180}" srcOrd="1" destOrd="0" presId="urn:microsoft.com/office/officeart/2005/8/layout/hierarchy3"/>
    <dgm:cxn modelId="{9703F2E5-5F3F-42FF-97BD-D4AD2B28ACE4}" type="presParOf" srcId="{BBEB633E-8FD4-4C47-848A-4B4E2E29C180}" destId="{6F63811B-A5A4-42A5-BF42-72930401F3FA}" srcOrd="0" destOrd="0" presId="urn:microsoft.com/office/officeart/2005/8/layout/hierarchy3"/>
    <dgm:cxn modelId="{A5E791D5-15FD-4C11-8FA0-FD440181549A}" type="presParOf" srcId="{BBEB633E-8FD4-4C47-848A-4B4E2E29C180}" destId="{60E1061F-C4DE-4D70-8A89-444B51DD10DB}" srcOrd="1" destOrd="0" presId="urn:microsoft.com/office/officeart/2005/8/layout/hierarchy3"/>
    <dgm:cxn modelId="{974F849E-AF73-47D5-9EAE-700B070A4D8F}" type="presParOf" srcId="{BBEB633E-8FD4-4C47-848A-4B4E2E29C180}" destId="{B684006A-4588-437F-8FBC-7D8330FD3169}" srcOrd="2" destOrd="0" presId="urn:microsoft.com/office/officeart/2005/8/layout/hierarchy3"/>
    <dgm:cxn modelId="{70BA604C-93EE-48DD-98FD-1FF490BFC110}" type="presParOf" srcId="{BBEB633E-8FD4-4C47-848A-4B4E2E29C180}" destId="{917288F2-DF1A-4E56-A2E8-4E4FCB6A962C}" srcOrd="3" destOrd="0" presId="urn:microsoft.com/office/officeart/2005/8/layout/hierarchy3"/>
    <dgm:cxn modelId="{C05E60EC-CB50-4BEF-B700-AFEF92FD0D9D}" type="presParOf" srcId="{44F7C76C-DE8B-4859-8809-70FD6543E7D2}" destId="{8A7BFF58-DE06-4F1A-9024-CD119974D066}" srcOrd="1" destOrd="0" presId="urn:microsoft.com/office/officeart/2005/8/layout/hierarchy3"/>
    <dgm:cxn modelId="{8C91EDEC-A335-4A76-AD6C-C3EADF635622}" type="presParOf" srcId="{8A7BFF58-DE06-4F1A-9024-CD119974D066}" destId="{F79D8841-A07F-4A66-BA3B-7E2C52916A0D}" srcOrd="0" destOrd="0" presId="urn:microsoft.com/office/officeart/2005/8/layout/hierarchy3"/>
    <dgm:cxn modelId="{5DF9054B-FC9A-4520-ADDD-66D972DE7E48}" type="presParOf" srcId="{F79D8841-A07F-4A66-BA3B-7E2C52916A0D}" destId="{5640E860-A2CC-4D1A-B3DA-8CA523E2CE40}" srcOrd="0" destOrd="0" presId="urn:microsoft.com/office/officeart/2005/8/layout/hierarchy3"/>
    <dgm:cxn modelId="{A2C487D6-1AC4-48FF-8EE5-E2E509FDD247}" type="presParOf" srcId="{F79D8841-A07F-4A66-BA3B-7E2C52916A0D}" destId="{713E06C4-D3F8-4A71-B15F-CCCA3AA350C9}" srcOrd="1" destOrd="0" presId="urn:microsoft.com/office/officeart/2005/8/layout/hierarchy3"/>
    <dgm:cxn modelId="{0CC09FA5-626D-439A-BDED-2C315DE54A2F}" type="presParOf" srcId="{8A7BFF58-DE06-4F1A-9024-CD119974D066}" destId="{EC5EB947-88DF-4F68-A111-356965F981E6}" srcOrd="1" destOrd="0" presId="urn:microsoft.com/office/officeart/2005/8/layout/hierarchy3"/>
    <dgm:cxn modelId="{96C8E855-F934-4601-9743-212456966538}" type="presParOf" srcId="{EC5EB947-88DF-4F68-A111-356965F981E6}" destId="{53FB77E2-899D-4583-8939-1AB66D859BF4}" srcOrd="0" destOrd="0" presId="urn:microsoft.com/office/officeart/2005/8/layout/hierarchy3"/>
    <dgm:cxn modelId="{A3E580E0-1E6D-43E8-92D3-058BBCD92B6C}" type="presParOf" srcId="{EC5EB947-88DF-4F68-A111-356965F981E6}" destId="{2574E43E-34BC-4C9E-9AB0-500B0EC98CB3}" srcOrd="1" destOrd="0" presId="urn:microsoft.com/office/officeart/2005/8/layout/hierarchy3"/>
    <dgm:cxn modelId="{28825391-43BB-42F3-86F2-E5191DD4FEB7}" type="presParOf" srcId="{EC5EB947-88DF-4F68-A111-356965F981E6}" destId="{5FF5468A-9EC8-4151-A67D-4E91A7051321}" srcOrd="2" destOrd="0" presId="urn:microsoft.com/office/officeart/2005/8/layout/hierarchy3"/>
    <dgm:cxn modelId="{DC30B6EA-152D-4A3C-A48B-27CB068EC091}" type="presParOf" srcId="{EC5EB947-88DF-4F68-A111-356965F981E6}" destId="{895BB8C4-A541-4009-9DB0-D70DBDAA0D08}" srcOrd="3" destOrd="0" presId="urn:microsoft.com/office/officeart/2005/8/layout/hierarchy3"/>
    <dgm:cxn modelId="{3B675765-78E8-4E23-A0A4-F8126B825BAF}" type="presParOf" srcId="{EC5EB947-88DF-4F68-A111-356965F981E6}" destId="{53A3D622-7DBA-4F54-BEFE-0B57838D96D9}" srcOrd="4" destOrd="0" presId="urn:microsoft.com/office/officeart/2005/8/layout/hierarchy3"/>
    <dgm:cxn modelId="{8F8412CD-932A-493E-A4B0-564A4D9FF8D1}" type="presParOf" srcId="{EC5EB947-88DF-4F68-A111-356965F981E6}" destId="{F10D7811-9397-4627-9FE7-41D0ECD9963D}" srcOrd="5" destOrd="0" presId="urn:microsoft.com/office/officeart/2005/8/layout/hierarchy3"/>
    <dgm:cxn modelId="{75568F9E-051D-4A40-953B-4027862A961E}" type="presParOf" srcId="{EC5EB947-88DF-4F68-A111-356965F981E6}" destId="{CCBC075D-9F12-49C8-9ADA-910520A6AE5B}" srcOrd="6" destOrd="0" presId="urn:microsoft.com/office/officeart/2005/8/layout/hierarchy3"/>
    <dgm:cxn modelId="{43D4113C-FCB9-4FA8-8251-0835C16574F6}" type="presParOf" srcId="{EC5EB947-88DF-4F68-A111-356965F981E6}" destId="{54B45D24-06E0-4087-9520-3C09E0068098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569AF1-5B9B-4BDD-A5F6-05942E9ACE13}" type="doc">
      <dgm:prSet loTypeId="urn:microsoft.com/office/officeart/2005/8/layout/lProcess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01D773-D455-4332-9C1E-5A7D5A0D453E}">
      <dgm:prSet phldrT="[Текст]" custT="1"/>
      <dgm:spPr/>
      <dgm:t>
        <a:bodyPr/>
        <a:lstStyle/>
        <a:p>
          <a:r>
            <a:rPr lang="ru-RU" sz="2000" b="1" dirty="0" smtClean="0"/>
            <a:t>ИП без сотрудников в штате: </a:t>
          </a:r>
          <a:endParaRPr lang="ru-RU" sz="2000" b="1" dirty="0" smtClean="0"/>
        </a:p>
      </dgm:t>
    </dgm:pt>
    <dgm:pt modelId="{D6232F2D-D482-4CFC-967C-CDDC34FB46F0}" type="parTrans" cxnId="{297F89F6-23BD-4E4A-B25D-868D7C107C61}">
      <dgm:prSet/>
      <dgm:spPr/>
      <dgm:t>
        <a:bodyPr/>
        <a:lstStyle/>
        <a:p>
          <a:endParaRPr lang="ru-RU"/>
        </a:p>
      </dgm:t>
    </dgm:pt>
    <dgm:pt modelId="{115C50FF-39F8-40D9-B319-5401C59EFFD0}" type="sibTrans" cxnId="{297F89F6-23BD-4E4A-B25D-868D7C107C61}">
      <dgm:prSet/>
      <dgm:spPr/>
      <dgm:t>
        <a:bodyPr/>
        <a:lstStyle/>
        <a:p>
          <a:endParaRPr lang="ru-RU"/>
        </a:p>
      </dgm:t>
    </dgm:pt>
    <dgm:pt modelId="{F9EE2A1D-5320-4618-8317-6AF479E6E46A}">
      <dgm:prSet phldrT="[Текст]" custT="1"/>
      <dgm:spPr/>
      <dgm:t>
        <a:bodyPr/>
        <a:lstStyle/>
        <a:p>
          <a:r>
            <a:rPr lang="ru-RU" sz="2000" b="1" dirty="0" smtClean="0"/>
            <a:t>ИП с наемными сотрудниками в штате:</a:t>
          </a:r>
          <a:endParaRPr lang="ru-RU" sz="1600" b="1" dirty="0" smtClean="0"/>
        </a:p>
      </dgm:t>
    </dgm:pt>
    <dgm:pt modelId="{A8668848-C6DC-4336-BC17-5D23ECA624F6}" type="parTrans" cxnId="{5BA9489E-13C5-4434-A717-E349AD3DEF0B}">
      <dgm:prSet/>
      <dgm:spPr/>
      <dgm:t>
        <a:bodyPr/>
        <a:lstStyle/>
        <a:p>
          <a:endParaRPr lang="ru-RU"/>
        </a:p>
      </dgm:t>
    </dgm:pt>
    <dgm:pt modelId="{847FAB53-6542-46A4-9BED-029B2F231DB0}" type="sibTrans" cxnId="{5BA9489E-13C5-4434-A717-E349AD3DEF0B}">
      <dgm:prSet/>
      <dgm:spPr/>
      <dgm:t>
        <a:bodyPr/>
        <a:lstStyle/>
        <a:p>
          <a:endParaRPr lang="ru-RU"/>
        </a:p>
      </dgm:t>
    </dgm:pt>
    <dgm:pt modelId="{A1A41EA7-283C-470E-8CA5-E5BF70D2D484}">
      <dgm:prSet phldrT="[Текст]" custT="1"/>
      <dgm:spPr/>
      <dgm:t>
        <a:bodyPr/>
        <a:lstStyle/>
        <a:p>
          <a:r>
            <a:rPr lang="ru-RU" sz="1800" b="1" dirty="0" smtClean="0"/>
            <a:t>не более 50 процентов</a:t>
          </a:r>
          <a:endParaRPr lang="ru-RU" sz="1800" b="1" dirty="0"/>
        </a:p>
      </dgm:t>
    </dgm:pt>
    <dgm:pt modelId="{1B17843E-CB81-4AD4-B396-4473591E61E8}" type="parTrans" cxnId="{D0519F57-EB41-41A4-804B-27F49B1900C8}">
      <dgm:prSet/>
      <dgm:spPr/>
      <dgm:t>
        <a:bodyPr/>
        <a:lstStyle/>
        <a:p>
          <a:endParaRPr lang="ru-RU"/>
        </a:p>
      </dgm:t>
    </dgm:pt>
    <dgm:pt modelId="{2902A646-8415-4DEE-9B30-05DD556DFEF9}" type="sibTrans" cxnId="{D0519F57-EB41-41A4-804B-27F49B1900C8}">
      <dgm:prSet/>
      <dgm:spPr/>
      <dgm:t>
        <a:bodyPr/>
        <a:lstStyle/>
        <a:p>
          <a:endParaRPr lang="ru-RU"/>
        </a:p>
      </dgm:t>
    </dgm:pt>
    <dgm:pt modelId="{46D27543-69FC-4517-9DFF-55A7D6BC915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 smtClean="0"/>
            <a:t>на 100 процентов</a:t>
          </a:r>
          <a:endParaRPr lang="ru-RU" sz="1800" b="1" dirty="0"/>
        </a:p>
      </dgm:t>
    </dgm:pt>
    <dgm:pt modelId="{5E405F06-D217-4EBA-B69A-4C88B2D55032}" type="parTrans" cxnId="{039E3B00-4E08-4D96-B4C4-E64D0035314E}">
      <dgm:prSet/>
      <dgm:spPr/>
      <dgm:t>
        <a:bodyPr/>
        <a:lstStyle/>
        <a:p>
          <a:endParaRPr lang="ru-RU"/>
        </a:p>
      </dgm:t>
    </dgm:pt>
    <dgm:pt modelId="{ACBE2AB8-50DB-41FE-8C9E-5DAA6FEEBA5A}" type="sibTrans" cxnId="{039E3B00-4E08-4D96-B4C4-E64D0035314E}">
      <dgm:prSet/>
      <dgm:spPr/>
      <dgm:t>
        <a:bodyPr/>
        <a:lstStyle/>
        <a:p>
          <a:endParaRPr lang="ru-RU"/>
        </a:p>
      </dgm:t>
    </dgm:pt>
    <dgm:pt modelId="{1049B097-E098-4EEB-85B4-2BD2C2AEE8C6}" type="pres">
      <dgm:prSet presAssocID="{77569AF1-5B9B-4BDD-A5F6-05942E9ACE1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BEEE68-9255-4F6B-9AF4-E4F84F0B09FC}" type="pres">
      <dgm:prSet presAssocID="{8501D773-D455-4332-9C1E-5A7D5A0D453E}" presName="compNode" presStyleCnt="0"/>
      <dgm:spPr/>
      <dgm:t>
        <a:bodyPr/>
        <a:lstStyle/>
        <a:p>
          <a:endParaRPr lang="ru-RU"/>
        </a:p>
      </dgm:t>
    </dgm:pt>
    <dgm:pt modelId="{56416E0B-7B48-4548-A9F0-096A6589E696}" type="pres">
      <dgm:prSet presAssocID="{8501D773-D455-4332-9C1E-5A7D5A0D453E}" presName="aNode" presStyleLbl="bgShp" presStyleIdx="0" presStyleCnt="2" custScaleX="72253" custLinFactNeighborX="-9115" custLinFactNeighborY="20685"/>
      <dgm:spPr/>
      <dgm:t>
        <a:bodyPr/>
        <a:lstStyle/>
        <a:p>
          <a:endParaRPr lang="ru-RU"/>
        </a:p>
      </dgm:t>
    </dgm:pt>
    <dgm:pt modelId="{14207482-70C2-4ECA-B90E-A1D0D84F8588}" type="pres">
      <dgm:prSet presAssocID="{8501D773-D455-4332-9C1E-5A7D5A0D453E}" presName="textNode" presStyleLbl="bgShp" presStyleIdx="0" presStyleCnt="2"/>
      <dgm:spPr/>
      <dgm:t>
        <a:bodyPr/>
        <a:lstStyle/>
        <a:p>
          <a:endParaRPr lang="ru-RU"/>
        </a:p>
      </dgm:t>
    </dgm:pt>
    <dgm:pt modelId="{F9B39B5C-BB31-4B51-9825-E0F75D52E667}" type="pres">
      <dgm:prSet presAssocID="{8501D773-D455-4332-9C1E-5A7D5A0D453E}" presName="compChildNode" presStyleCnt="0"/>
      <dgm:spPr/>
      <dgm:t>
        <a:bodyPr/>
        <a:lstStyle/>
        <a:p>
          <a:endParaRPr lang="ru-RU"/>
        </a:p>
      </dgm:t>
    </dgm:pt>
    <dgm:pt modelId="{FCC70549-D039-4CA6-B316-EEA1556F7D18}" type="pres">
      <dgm:prSet presAssocID="{8501D773-D455-4332-9C1E-5A7D5A0D453E}" presName="theInnerList" presStyleCnt="0"/>
      <dgm:spPr/>
      <dgm:t>
        <a:bodyPr/>
        <a:lstStyle/>
        <a:p>
          <a:endParaRPr lang="ru-RU"/>
        </a:p>
      </dgm:t>
    </dgm:pt>
    <dgm:pt modelId="{EAD2F205-3D86-4F6C-A481-EBCF3D9297C9}" type="pres">
      <dgm:prSet presAssocID="{46D27543-69FC-4517-9DFF-55A7D6BC9156}" presName="childNode" presStyleLbl="node1" presStyleIdx="0" presStyleCnt="2" custScaleX="64521" custScaleY="44243" custLinFactNeighborX="1462" custLinFactNeighborY="-255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4A3B3-7895-41E4-AEA4-AADFC6A5F8B6}" type="pres">
      <dgm:prSet presAssocID="{8501D773-D455-4332-9C1E-5A7D5A0D453E}" presName="aSpace" presStyleCnt="0"/>
      <dgm:spPr/>
      <dgm:t>
        <a:bodyPr/>
        <a:lstStyle/>
        <a:p>
          <a:endParaRPr lang="ru-RU"/>
        </a:p>
      </dgm:t>
    </dgm:pt>
    <dgm:pt modelId="{B193CC4D-2B89-4F72-B59E-7F9D1697EF51}" type="pres">
      <dgm:prSet presAssocID="{F9EE2A1D-5320-4618-8317-6AF479E6E46A}" presName="compNode" presStyleCnt="0"/>
      <dgm:spPr/>
      <dgm:t>
        <a:bodyPr/>
        <a:lstStyle/>
        <a:p>
          <a:endParaRPr lang="ru-RU"/>
        </a:p>
      </dgm:t>
    </dgm:pt>
    <dgm:pt modelId="{0548FEAB-3E8C-42BA-9A60-0C88032B5C05}" type="pres">
      <dgm:prSet presAssocID="{F9EE2A1D-5320-4618-8317-6AF479E6E46A}" presName="aNode" presStyleLbl="bgShp" presStyleIdx="1" presStyleCnt="2" custScaleX="78268" custLinFactNeighborX="-2350" custLinFactNeighborY="-441"/>
      <dgm:spPr/>
      <dgm:t>
        <a:bodyPr/>
        <a:lstStyle/>
        <a:p>
          <a:endParaRPr lang="ru-RU"/>
        </a:p>
      </dgm:t>
    </dgm:pt>
    <dgm:pt modelId="{9EE245CF-8CD3-4641-A2F0-0511596DA587}" type="pres">
      <dgm:prSet presAssocID="{F9EE2A1D-5320-4618-8317-6AF479E6E46A}" presName="textNode" presStyleLbl="bgShp" presStyleIdx="1" presStyleCnt="2"/>
      <dgm:spPr/>
      <dgm:t>
        <a:bodyPr/>
        <a:lstStyle/>
        <a:p>
          <a:endParaRPr lang="ru-RU"/>
        </a:p>
      </dgm:t>
    </dgm:pt>
    <dgm:pt modelId="{DF3EE376-606B-40C1-B1CB-55060D2C571E}" type="pres">
      <dgm:prSet presAssocID="{F9EE2A1D-5320-4618-8317-6AF479E6E46A}" presName="compChildNode" presStyleCnt="0"/>
      <dgm:spPr/>
      <dgm:t>
        <a:bodyPr/>
        <a:lstStyle/>
        <a:p>
          <a:endParaRPr lang="ru-RU"/>
        </a:p>
      </dgm:t>
    </dgm:pt>
    <dgm:pt modelId="{484D8B01-F995-4AB9-B1F7-80D1E9A5CDB6}" type="pres">
      <dgm:prSet presAssocID="{F9EE2A1D-5320-4618-8317-6AF479E6E46A}" presName="theInnerList" presStyleCnt="0"/>
      <dgm:spPr/>
      <dgm:t>
        <a:bodyPr/>
        <a:lstStyle/>
        <a:p>
          <a:endParaRPr lang="ru-RU"/>
        </a:p>
      </dgm:t>
    </dgm:pt>
    <dgm:pt modelId="{1794027A-5FB7-4A0C-AB92-3652801AB9EE}" type="pres">
      <dgm:prSet presAssocID="{A1A41EA7-283C-470E-8CA5-E5BF70D2D484}" presName="childNode" presStyleLbl="node1" presStyleIdx="1" presStyleCnt="2" custScaleX="74996" custScaleY="43073" custLinFactNeighborX="1452" custLinFactNeighborY="-246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B735F8-CAE0-4ED1-A9DC-CF6A41E7196F}" type="presOf" srcId="{8501D773-D455-4332-9C1E-5A7D5A0D453E}" destId="{56416E0B-7B48-4548-A9F0-096A6589E696}" srcOrd="0" destOrd="0" presId="urn:microsoft.com/office/officeart/2005/8/layout/lProcess2"/>
    <dgm:cxn modelId="{A1798BA2-FC35-4678-82F4-F5A4735E2E37}" type="presOf" srcId="{46D27543-69FC-4517-9DFF-55A7D6BC9156}" destId="{EAD2F205-3D86-4F6C-A481-EBCF3D9297C9}" srcOrd="0" destOrd="0" presId="urn:microsoft.com/office/officeart/2005/8/layout/lProcess2"/>
    <dgm:cxn modelId="{5BA9489E-13C5-4434-A717-E349AD3DEF0B}" srcId="{77569AF1-5B9B-4BDD-A5F6-05942E9ACE13}" destId="{F9EE2A1D-5320-4618-8317-6AF479E6E46A}" srcOrd="1" destOrd="0" parTransId="{A8668848-C6DC-4336-BC17-5D23ECA624F6}" sibTransId="{847FAB53-6542-46A4-9BED-029B2F231DB0}"/>
    <dgm:cxn modelId="{24DEC0BB-533C-4C84-AC3F-6E0B988CC01E}" type="presOf" srcId="{F9EE2A1D-5320-4618-8317-6AF479E6E46A}" destId="{0548FEAB-3E8C-42BA-9A60-0C88032B5C05}" srcOrd="0" destOrd="0" presId="urn:microsoft.com/office/officeart/2005/8/layout/lProcess2"/>
    <dgm:cxn modelId="{9A875F5F-9C35-4DBE-9C7B-0C13C8495FD8}" type="presOf" srcId="{8501D773-D455-4332-9C1E-5A7D5A0D453E}" destId="{14207482-70C2-4ECA-B90E-A1D0D84F8588}" srcOrd="1" destOrd="0" presId="urn:microsoft.com/office/officeart/2005/8/layout/lProcess2"/>
    <dgm:cxn modelId="{D0519F57-EB41-41A4-804B-27F49B1900C8}" srcId="{F9EE2A1D-5320-4618-8317-6AF479E6E46A}" destId="{A1A41EA7-283C-470E-8CA5-E5BF70D2D484}" srcOrd="0" destOrd="0" parTransId="{1B17843E-CB81-4AD4-B396-4473591E61E8}" sibTransId="{2902A646-8415-4DEE-9B30-05DD556DFEF9}"/>
    <dgm:cxn modelId="{039E3B00-4E08-4D96-B4C4-E64D0035314E}" srcId="{8501D773-D455-4332-9C1E-5A7D5A0D453E}" destId="{46D27543-69FC-4517-9DFF-55A7D6BC9156}" srcOrd="0" destOrd="0" parTransId="{5E405F06-D217-4EBA-B69A-4C88B2D55032}" sibTransId="{ACBE2AB8-50DB-41FE-8C9E-5DAA6FEEBA5A}"/>
    <dgm:cxn modelId="{297F89F6-23BD-4E4A-B25D-868D7C107C61}" srcId="{77569AF1-5B9B-4BDD-A5F6-05942E9ACE13}" destId="{8501D773-D455-4332-9C1E-5A7D5A0D453E}" srcOrd="0" destOrd="0" parTransId="{D6232F2D-D482-4CFC-967C-CDDC34FB46F0}" sibTransId="{115C50FF-39F8-40D9-B319-5401C59EFFD0}"/>
    <dgm:cxn modelId="{43C0356F-4E5D-4EB9-9095-C6CCDFC6DF0A}" type="presOf" srcId="{A1A41EA7-283C-470E-8CA5-E5BF70D2D484}" destId="{1794027A-5FB7-4A0C-AB92-3652801AB9EE}" srcOrd="0" destOrd="0" presId="urn:microsoft.com/office/officeart/2005/8/layout/lProcess2"/>
    <dgm:cxn modelId="{0960B96A-FC86-487D-B530-FD7593265413}" type="presOf" srcId="{F9EE2A1D-5320-4618-8317-6AF479E6E46A}" destId="{9EE245CF-8CD3-4641-A2F0-0511596DA587}" srcOrd="1" destOrd="0" presId="urn:microsoft.com/office/officeart/2005/8/layout/lProcess2"/>
    <dgm:cxn modelId="{59F0C837-15EE-4073-8D54-FE3A0C50E366}" type="presOf" srcId="{77569AF1-5B9B-4BDD-A5F6-05942E9ACE13}" destId="{1049B097-E098-4EEB-85B4-2BD2C2AEE8C6}" srcOrd="0" destOrd="0" presId="urn:microsoft.com/office/officeart/2005/8/layout/lProcess2"/>
    <dgm:cxn modelId="{2B873FE5-82E9-4DD1-B01B-7DB5B0E91E9E}" type="presParOf" srcId="{1049B097-E098-4EEB-85B4-2BD2C2AEE8C6}" destId="{34BEEE68-9255-4F6B-9AF4-E4F84F0B09FC}" srcOrd="0" destOrd="0" presId="urn:microsoft.com/office/officeart/2005/8/layout/lProcess2"/>
    <dgm:cxn modelId="{B27CDB31-FDF1-43DC-9342-9FDBFA495F39}" type="presParOf" srcId="{34BEEE68-9255-4F6B-9AF4-E4F84F0B09FC}" destId="{56416E0B-7B48-4548-A9F0-096A6589E696}" srcOrd="0" destOrd="0" presId="urn:microsoft.com/office/officeart/2005/8/layout/lProcess2"/>
    <dgm:cxn modelId="{698D0370-4CF8-464C-8C1A-3AF9D5F22A15}" type="presParOf" srcId="{34BEEE68-9255-4F6B-9AF4-E4F84F0B09FC}" destId="{14207482-70C2-4ECA-B90E-A1D0D84F8588}" srcOrd="1" destOrd="0" presId="urn:microsoft.com/office/officeart/2005/8/layout/lProcess2"/>
    <dgm:cxn modelId="{94571D5E-D043-4FE2-B005-F88BF695081A}" type="presParOf" srcId="{34BEEE68-9255-4F6B-9AF4-E4F84F0B09FC}" destId="{F9B39B5C-BB31-4B51-9825-E0F75D52E667}" srcOrd="2" destOrd="0" presId="urn:microsoft.com/office/officeart/2005/8/layout/lProcess2"/>
    <dgm:cxn modelId="{DC5131AD-4E91-45EF-978E-C3765AD1F228}" type="presParOf" srcId="{F9B39B5C-BB31-4B51-9825-E0F75D52E667}" destId="{FCC70549-D039-4CA6-B316-EEA1556F7D18}" srcOrd="0" destOrd="0" presId="urn:microsoft.com/office/officeart/2005/8/layout/lProcess2"/>
    <dgm:cxn modelId="{920F75AF-8632-4924-ACD0-40066AD4B7A4}" type="presParOf" srcId="{FCC70549-D039-4CA6-B316-EEA1556F7D18}" destId="{EAD2F205-3D86-4F6C-A481-EBCF3D9297C9}" srcOrd="0" destOrd="0" presId="urn:microsoft.com/office/officeart/2005/8/layout/lProcess2"/>
    <dgm:cxn modelId="{9A2E8E91-11FC-4D54-99AE-3CC328F88D58}" type="presParOf" srcId="{1049B097-E098-4EEB-85B4-2BD2C2AEE8C6}" destId="{3A74A3B3-7895-41E4-AEA4-AADFC6A5F8B6}" srcOrd="1" destOrd="0" presId="urn:microsoft.com/office/officeart/2005/8/layout/lProcess2"/>
    <dgm:cxn modelId="{CF7DD2A9-989C-44AC-9005-39B4738C9D5B}" type="presParOf" srcId="{1049B097-E098-4EEB-85B4-2BD2C2AEE8C6}" destId="{B193CC4D-2B89-4F72-B59E-7F9D1697EF51}" srcOrd="2" destOrd="0" presId="urn:microsoft.com/office/officeart/2005/8/layout/lProcess2"/>
    <dgm:cxn modelId="{FEACA1E6-8FE2-49DA-BE7A-0CA768EF58DD}" type="presParOf" srcId="{B193CC4D-2B89-4F72-B59E-7F9D1697EF51}" destId="{0548FEAB-3E8C-42BA-9A60-0C88032B5C05}" srcOrd="0" destOrd="0" presId="urn:microsoft.com/office/officeart/2005/8/layout/lProcess2"/>
    <dgm:cxn modelId="{CDA393B7-DFC3-4241-84C7-DA938B6ADC5D}" type="presParOf" srcId="{B193CC4D-2B89-4F72-B59E-7F9D1697EF51}" destId="{9EE245CF-8CD3-4641-A2F0-0511596DA587}" srcOrd="1" destOrd="0" presId="urn:microsoft.com/office/officeart/2005/8/layout/lProcess2"/>
    <dgm:cxn modelId="{2D7C9BBB-2FE4-4FB7-9ADC-2EF727E9535E}" type="presParOf" srcId="{B193CC4D-2B89-4F72-B59E-7F9D1697EF51}" destId="{DF3EE376-606B-40C1-B1CB-55060D2C571E}" srcOrd="2" destOrd="0" presId="urn:microsoft.com/office/officeart/2005/8/layout/lProcess2"/>
    <dgm:cxn modelId="{051946CB-D29D-4124-84A8-6429CFFD64F4}" type="presParOf" srcId="{DF3EE376-606B-40C1-B1CB-55060D2C571E}" destId="{484D8B01-F995-4AB9-B1F7-80D1E9A5CDB6}" srcOrd="0" destOrd="0" presId="urn:microsoft.com/office/officeart/2005/8/layout/lProcess2"/>
    <dgm:cxn modelId="{383ED812-801F-41C5-A75A-798C85BBF4F1}" type="presParOf" srcId="{484D8B01-F995-4AB9-B1F7-80D1E9A5CDB6}" destId="{1794027A-5FB7-4A0C-AB92-3652801AB9EE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16E0B-7B48-4548-A9F0-096A6589E696}">
      <dsp:nvSpPr>
        <dsp:cNvPr id="0" name=""/>
        <dsp:cNvSpPr/>
      </dsp:nvSpPr>
      <dsp:spPr>
        <a:xfrm>
          <a:off x="960" y="0"/>
          <a:ext cx="2497234" cy="370731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УСН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(упрощенная система налогообложения)</a:t>
          </a:r>
          <a:endParaRPr lang="ru-RU" sz="1200" kern="1200" dirty="0"/>
        </a:p>
      </dsp:txBody>
      <dsp:txXfrm>
        <a:off x="960" y="0"/>
        <a:ext cx="2497234" cy="1112194"/>
      </dsp:txXfrm>
    </dsp:sp>
    <dsp:sp modelId="{EAD2F205-3D86-4F6C-A481-EBCF3D9297C9}">
      <dsp:nvSpPr>
        <dsp:cNvPr id="0" name=""/>
        <dsp:cNvSpPr/>
      </dsp:nvSpPr>
      <dsp:spPr>
        <a:xfrm>
          <a:off x="147807" y="1168980"/>
          <a:ext cx="2261955" cy="1066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Со следующего налогового периода (уведомление представляется в срок –не позднее 31.12.2021 года)</a:t>
          </a:r>
          <a:endParaRPr lang="ru-RU" sz="1200" kern="1200" dirty="0"/>
        </a:p>
      </dsp:txBody>
      <dsp:txXfrm>
        <a:off x="179033" y="1200206"/>
        <a:ext cx="2199503" cy="1003695"/>
      </dsp:txXfrm>
    </dsp:sp>
    <dsp:sp modelId="{0548FEAB-3E8C-42BA-9A60-0C88032B5C05}">
      <dsp:nvSpPr>
        <dsp:cNvPr id="0" name=""/>
        <dsp:cNvSpPr/>
      </dsp:nvSpPr>
      <dsp:spPr>
        <a:xfrm>
          <a:off x="2685488" y="0"/>
          <a:ext cx="2497234" cy="370731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ПСН</a:t>
          </a:r>
          <a:endParaRPr lang="ru-RU" sz="16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(патентная система налогообложения)</a:t>
          </a:r>
          <a:endParaRPr lang="ru-RU" sz="1200" kern="1200" dirty="0"/>
        </a:p>
      </dsp:txBody>
      <dsp:txXfrm>
        <a:off x="2685488" y="0"/>
        <a:ext cx="2497234" cy="1112194"/>
      </dsp:txXfrm>
    </dsp:sp>
    <dsp:sp modelId="{1794027A-5FB7-4A0C-AB92-3652801AB9EE}">
      <dsp:nvSpPr>
        <dsp:cNvPr id="0" name=""/>
        <dsp:cNvSpPr/>
      </dsp:nvSpPr>
      <dsp:spPr>
        <a:xfrm>
          <a:off x="2891659" y="1183077"/>
          <a:ext cx="1997787" cy="10379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  течение календарного года (заявление на получение патента представляется – за 10 рабочих дней до начала ведения деятельности по ПСН)</a:t>
          </a:r>
          <a:endParaRPr lang="ru-RU" sz="1100" kern="1200" dirty="0"/>
        </a:p>
      </dsp:txBody>
      <dsp:txXfrm>
        <a:off x="2922060" y="1213478"/>
        <a:ext cx="1936985" cy="977151"/>
      </dsp:txXfrm>
    </dsp:sp>
    <dsp:sp modelId="{339F749F-07A6-40A4-AB73-BEA263684F13}">
      <dsp:nvSpPr>
        <dsp:cNvPr id="0" name=""/>
        <dsp:cNvSpPr/>
      </dsp:nvSpPr>
      <dsp:spPr>
        <a:xfrm>
          <a:off x="5370015" y="0"/>
          <a:ext cx="2497234" cy="370731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НПД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(налог на профессиональный доход)</a:t>
          </a:r>
          <a:endParaRPr lang="ru-RU" sz="1200" kern="1200" dirty="0"/>
        </a:p>
      </dsp:txBody>
      <dsp:txXfrm>
        <a:off x="5370015" y="0"/>
        <a:ext cx="2497234" cy="1112194"/>
      </dsp:txXfrm>
    </dsp:sp>
    <dsp:sp modelId="{8E4E27D9-A7F0-48F1-9A1B-6BD48C8FC0C8}">
      <dsp:nvSpPr>
        <dsp:cNvPr id="0" name=""/>
        <dsp:cNvSpPr/>
      </dsp:nvSpPr>
      <dsp:spPr>
        <a:xfrm>
          <a:off x="5608851" y="1233224"/>
          <a:ext cx="1997787" cy="9973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 течение календарного года </a:t>
          </a:r>
          <a:endParaRPr lang="ru-RU" sz="1100" kern="1200" dirty="0"/>
        </a:p>
      </dsp:txBody>
      <dsp:txXfrm>
        <a:off x="5638063" y="1262436"/>
        <a:ext cx="1939363" cy="9389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0F05C1-8D90-43FF-AB80-357D3CD7B0B3}">
      <dsp:nvSpPr>
        <dsp:cNvPr id="0" name=""/>
        <dsp:cNvSpPr/>
      </dsp:nvSpPr>
      <dsp:spPr>
        <a:xfrm>
          <a:off x="91791" y="103687"/>
          <a:ext cx="957813" cy="478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ЮЛ</a:t>
          </a:r>
          <a:endParaRPr lang="ru-RU" sz="2700" kern="1200" dirty="0"/>
        </a:p>
      </dsp:txBody>
      <dsp:txXfrm>
        <a:off x="105818" y="117714"/>
        <a:ext cx="929759" cy="450852"/>
      </dsp:txXfrm>
    </dsp:sp>
    <dsp:sp modelId="{6F63811B-A5A4-42A5-BF42-72930401F3FA}">
      <dsp:nvSpPr>
        <dsp:cNvPr id="0" name=""/>
        <dsp:cNvSpPr/>
      </dsp:nvSpPr>
      <dsp:spPr>
        <a:xfrm>
          <a:off x="187573" y="582594"/>
          <a:ext cx="113412" cy="5266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6605"/>
              </a:lnTo>
              <a:lnTo>
                <a:pt x="113412" y="526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E1061F-C4DE-4D70-8A89-444B51DD10DB}">
      <dsp:nvSpPr>
        <dsp:cNvPr id="0" name=""/>
        <dsp:cNvSpPr/>
      </dsp:nvSpPr>
      <dsp:spPr>
        <a:xfrm>
          <a:off x="300985" y="869746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ОСН</a:t>
          </a:r>
          <a:endParaRPr lang="ru-RU" sz="2600" kern="1200" dirty="0"/>
        </a:p>
      </dsp:txBody>
      <dsp:txXfrm>
        <a:off x="315012" y="883773"/>
        <a:ext cx="738196" cy="450852"/>
      </dsp:txXfrm>
    </dsp:sp>
    <dsp:sp modelId="{B684006A-4588-437F-8FBC-7D8330FD3169}">
      <dsp:nvSpPr>
        <dsp:cNvPr id="0" name=""/>
        <dsp:cNvSpPr/>
      </dsp:nvSpPr>
      <dsp:spPr>
        <a:xfrm>
          <a:off x="187573" y="582594"/>
          <a:ext cx="113412" cy="11638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3877"/>
              </a:lnTo>
              <a:lnTo>
                <a:pt x="113412" y="11638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7288F2-DF1A-4E56-A2E8-4E4FCB6A962C}">
      <dsp:nvSpPr>
        <dsp:cNvPr id="0" name=""/>
        <dsp:cNvSpPr/>
      </dsp:nvSpPr>
      <dsp:spPr>
        <a:xfrm>
          <a:off x="300985" y="1507018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УСН</a:t>
          </a:r>
          <a:endParaRPr lang="ru-RU" sz="2600" kern="1200" dirty="0"/>
        </a:p>
      </dsp:txBody>
      <dsp:txXfrm>
        <a:off x="315012" y="1521045"/>
        <a:ext cx="738196" cy="450852"/>
      </dsp:txXfrm>
    </dsp:sp>
    <dsp:sp modelId="{5640E860-A2CC-4D1A-B3DA-8CA523E2CE40}">
      <dsp:nvSpPr>
        <dsp:cNvPr id="0" name=""/>
        <dsp:cNvSpPr/>
      </dsp:nvSpPr>
      <dsp:spPr>
        <a:xfrm>
          <a:off x="1197529" y="258235"/>
          <a:ext cx="957813" cy="478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ИП</a:t>
          </a:r>
          <a:endParaRPr lang="ru-RU" sz="2700" kern="1200" dirty="0"/>
        </a:p>
      </dsp:txBody>
      <dsp:txXfrm>
        <a:off x="1211556" y="272262"/>
        <a:ext cx="929759" cy="450852"/>
      </dsp:txXfrm>
    </dsp:sp>
    <dsp:sp modelId="{53FB77E2-899D-4583-8939-1AB66D859BF4}">
      <dsp:nvSpPr>
        <dsp:cNvPr id="0" name=""/>
        <dsp:cNvSpPr/>
      </dsp:nvSpPr>
      <dsp:spPr>
        <a:xfrm>
          <a:off x="1293310" y="737142"/>
          <a:ext cx="95781" cy="359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9179"/>
              </a:lnTo>
              <a:lnTo>
                <a:pt x="95781" y="3591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4E43E-34BC-4C9E-9AB0-500B0EC98CB3}">
      <dsp:nvSpPr>
        <dsp:cNvPr id="0" name=""/>
        <dsp:cNvSpPr/>
      </dsp:nvSpPr>
      <dsp:spPr>
        <a:xfrm>
          <a:off x="1389092" y="856868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ОСН</a:t>
          </a:r>
          <a:endParaRPr lang="ru-RU" sz="2600" kern="1200" dirty="0"/>
        </a:p>
      </dsp:txBody>
      <dsp:txXfrm>
        <a:off x="1403119" y="870895"/>
        <a:ext cx="738196" cy="450852"/>
      </dsp:txXfrm>
    </dsp:sp>
    <dsp:sp modelId="{5FF5468A-9EC8-4151-A67D-4E91A7051321}">
      <dsp:nvSpPr>
        <dsp:cNvPr id="0" name=""/>
        <dsp:cNvSpPr/>
      </dsp:nvSpPr>
      <dsp:spPr>
        <a:xfrm>
          <a:off x="1293310" y="737142"/>
          <a:ext cx="95781" cy="9578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7813"/>
              </a:lnTo>
              <a:lnTo>
                <a:pt x="95781" y="957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5BB8C4-A541-4009-9DB0-D70DBDAA0D08}">
      <dsp:nvSpPr>
        <dsp:cNvPr id="0" name=""/>
        <dsp:cNvSpPr/>
      </dsp:nvSpPr>
      <dsp:spPr>
        <a:xfrm>
          <a:off x="1389092" y="1455502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УСН</a:t>
          </a:r>
        </a:p>
      </dsp:txBody>
      <dsp:txXfrm>
        <a:off x="1403119" y="1469529"/>
        <a:ext cx="738196" cy="450852"/>
      </dsp:txXfrm>
    </dsp:sp>
    <dsp:sp modelId="{53A3D622-7DBA-4F54-BEFE-0B57838D96D9}">
      <dsp:nvSpPr>
        <dsp:cNvPr id="0" name=""/>
        <dsp:cNvSpPr/>
      </dsp:nvSpPr>
      <dsp:spPr>
        <a:xfrm>
          <a:off x="1293310" y="737142"/>
          <a:ext cx="95781" cy="1556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6446"/>
              </a:lnTo>
              <a:lnTo>
                <a:pt x="95781" y="15564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0D7811-9397-4627-9FE7-41D0ECD9963D}">
      <dsp:nvSpPr>
        <dsp:cNvPr id="0" name=""/>
        <dsp:cNvSpPr/>
      </dsp:nvSpPr>
      <dsp:spPr>
        <a:xfrm>
          <a:off x="1389092" y="2054135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ПСН</a:t>
          </a:r>
        </a:p>
      </dsp:txBody>
      <dsp:txXfrm>
        <a:off x="1403119" y="2068162"/>
        <a:ext cx="738196" cy="450852"/>
      </dsp:txXfrm>
    </dsp:sp>
    <dsp:sp modelId="{CCBC075D-9F12-49C8-9ADA-910520A6AE5B}">
      <dsp:nvSpPr>
        <dsp:cNvPr id="0" name=""/>
        <dsp:cNvSpPr/>
      </dsp:nvSpPr>
      <dsp:spPr>
        <a:xfrm>
          <a:off x="1293310" y="737142"/>
          <a:ext cx="95781" cy="21550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5079"/>
              </a:lnTo>
              <a:lnTo>
                <a:pt x="95781" y="21550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B45D24-06E0-4087-9520-3C09E0068098}">
      <dsp:nvSpPr>
        <dsp:cNvPr id="0" name=""/>
        <dsp:cNvSpPr/>
      </dsp:nvSpPr>
      <dsp:spPr>
        <a:xfrm>
          <a:off x="1389092" y="2652768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НПД</a:t>
          </a:r>
        </a:p>
      </dsp:txBody>
      <dsp:txXfrm>
        <a:off x="1403119" y="2666795"/>
        <a:ext cx="738196" cy="4508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16E0B-7B48-4548-A9F0-096A6589E696}">
      <dsp:nvSpPr>
        <dsp:cNvPr id="0" name=""/>
        <dsp:cNvSpPr/>
      </dsp:nvSpPr>
      <dsp:spPr>
        <a:xfrm>
          <a:off x="0" y="0"/>
          <a:ext cx="4562958" cy="200922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ИП без сотрудников в штате: </a:t>
          </a:r>
          <a:endParaRPr lang="ru-RU" sz="2000" b="1" kern="1200" dirty="0" smtClean="0"/>
        </a:p>
      </dsp:txBody>
      <dsp:txXfrm>
        <a:off x="0" y="0"/>
        <a:ext cx="4562958" cy="602766"/>
      </dsp:txXfrm>
    </dsp:sp>
    <dsp:sp modelId="{EAD2F205-3D86-4F6C-A481-EBCF3D9297C9}">
      <dsp:nvSpPr>
        <dsp:cNvPr id="0" name=""/>
        <dsp:cNvSpPr/>
      </dsp:nvSpPr>
      <dsp:spPr>
        <a:xfrm>
          <a:off x="725593" y="633541"/>
          <a:ext cx="3259730" cy="5778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/>
            <a:t>на 100 процентов</a:t>
          </a:r>
          <a:endParaRPr lang="ru-RU" sz="1800" b="1" kern="1200" dirty="0"/>
        </a:p>
      </dsp:txBody>
      <dsp:txXfrm>
        <a:off x="742516" y="650464"/>
        <a:ext cx="3225884" cy="543964"/>
      </dsp:txXfrm>
    </dsp:sp>
    <dsp:sp modelId="{0548FEAB-3E8C-42BA-9A60-0C88032B5C05}">
      <dsp:nvSpPr>
        <dsp:cNvPr id="0" name=""/>
        <dsp:cNvSpPr/>
      </dsp:nvSpPr>
      <dsp:spPr>
        <a:xfrm>
          <a:off x="4888310" y="0"/>
          <a:ext cx="4942820" cy="200922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ИП с наемными сотрудниками в штате:</a:t>
          </a:r>
          <a:endParaRPr lang="ru-RU" sz="1600" b="1" kern="1200" dirty="0" smtClean="0"/>
        </a:p>
      </dsp:txBody>
      <dsp:txXfrm>
        <a:off x="4888310" y="0"/>
        <a:ext cx="4942820" cy="602766"/>
      </dsp:txXfrm>
    </dsp:sp>
    <dsp:sp modelId="{1794027A-5FB7-4A0C-AB92-3652801AB9EE}">
      <dsp:nvSpPr>
        <dsp:cNvPr id="0" name=""/>
        <dsp:cNvSpPr/>
      </dsp:nvSpPr>
      <dsp:spPr>
        <a:xfrm>
          <a:off x="5687012" y="652060"/>
          <a:ext cx="3788948" cy="5625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не более 50 процентов</a:t>
          </a:r>
          <a:endParaRPr lang="ru-RU" sz="1800" b="1" kern="1200" dirty="0"/>
        </a:p>
      </dsp:txBody>
      <dsp:txXfrm>
        <a:off x="5703488" y="668536"/>
        <a:ext cx="3755996" cy="529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398E5-4F34-41FF-B19D-1EFAC733045F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84725"/>
            <a:ext cx="5446712" cy="3913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BBC79-DFA7-47FF-9AC0-373913C6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81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7"/>
            <a:ext cx="12189883" cy="685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2"/>
            <a:ext cx="10363200" cy="1470025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897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9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9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8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8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22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80"/>
            </a:lvl1pPr>
            <a:lvl2pPr marL="489778" indent="0">
              <a:buNone/>
              <a:defRPr sz="3000"/>
            </a:lvl2pPr>
            <a:lvl3pPr marL="979555" indent="0">
              <a:buNone/>
              <a:defRPr sz="2520"/>
            </a:lvl3pPr>
            <a:lvl4pPr marL="1469332" indent="0">
              <a:buNone/>
              <a:defRPr sz="2160"/>
            </a:lvl4pPr>
            <a:lvl5pPr marL="1959109" indent="0">
              <a:buNone/>
              <a:defRPr sz="2160"/>
            </a:lvl5pPr>
            <a:lvl6pPr marL="2448887" indent="0">
              <a:buNone/>
              <a:defRPr sz="2160"/>
            </a:lvl6pPr>
            <a:lvl7pPr marL="2938664" indent="0">
              <a:buNone/>
              <a:defRPr sz="2160"/>
            </a:lvl7pPr>
            <a:lvl8pPr marL="3428442" indent="0">
              <a:buNone/>
              <a:defRPr sz="2160"/>
            </a:lvl8pPr>
            <a:lvl9pPr marL="3918220" indent="0">
              <a:buNone/>
              <a:defRPr sz="216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560"/>
            </a:lvl1pPr>
            <a:lvl2pPr marL="489778" indent="0">
              <a:buNone/>
              <a:defRPr sz="1320"/>
            </a:lvl2pPr>
            <a:lvl3pPr marL="979555" indent="0">
              <a:buNone/>
              <a:defRPr sz="1080"/>
            </a:lvl3pPr>
            <a:lvl4pPr marL="1469332" indent="0">
              <a:buNone/>
              <a:defRPr sz="960"/>
            </a:lvl4pPr>
            <a:lvl5pPr marL="1959109" indent="0">
              <a:buNone/>
              <a:defRPr sz="960"/>
            </a:lvl5pPr>
            <a:lvl6pPr marL="2448887" indent="0">
              <a:buNone/>
              <a:defRPr sz="960"/>
            </a:lvl6pPr>
            <a:lvl7pPr marL="2938664" indent="0">
              <a:buNone/>
              <a:defRPr sz="960"/>
            </a:lvl7pPr>
            <a:lvl8pPr marL="3428442" indent="0">
              <a:buNone/>
              <a:defRPr sz="960"/>
            </a:lvl8pPr>
            <a:lvl9pPr marL="3918220" indent="0">
              <a:buNone/>
              <a:defRPr sz="9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B2044-EE63-44D6-8D51-8CB9252DB80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686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C9C67-DEB4-4E2A-9BCB-D6D47D71225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295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2" y="303214"/>
            <a:ext cx="3206750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8" y="303214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6F62E-187A-4A5E-868C-B232F9467CDF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46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63749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726709"/>
            <a:ext cx="103632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22879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33" b="0">
                <a:solidFill>
                  <a:schemeClr val="bg1"/>
                </a:solidFill>
                <a:latin typeface="+mj-lt"/>
              </a:defRPr>
            </a:lvl1pPr>
            <a:lvl2pPr marL="541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3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24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66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07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49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9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32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6949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12192000" cy="685719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304669" y="1247808"/>
            <a:ext cx="8137177" cy="4773480"/>
          </a:xfrm>
        </p:spPr>
        <p:txBody>
          <a:bodyPr anchor="t">
            <a:normAutofit/>
          </a:bodyPr>
          <a:lstStyle>
            <a:lvl1pPr algn="l">
              <a:lnSpc>
                <a:spcPts val="7188"/>
              </a:lnSpc>
              <a:defRPr sz="6267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8165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4216" indent="3313">
              <a:defRPr>
                <a:latin typeface="+mj-lt"/>
              </a:defRPr>
            </a:lvl2pPr>
            <a:lvl3pPr marL="652810" indent="-270360">
              <a:tabLst/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7" y="5127076"/>
            <a:ext cx="1231491" cy="376853"/>
          </a:xfrm>
          <a:prstGeom prst="rect">
            <a:avLst/>
          </a:prstGeom>
          <a:noFill/>
        </p:spPr>
        <p:txBody>
          <a:bodyPr wrap="square" lIns="94951" tIns="47477" rIns="94951" bIns="47477" rtlCol="0">
            <a:noAutofit/>
          </a:bodyPr>
          <a:lstStyle/>
          <a:p>
            <a:pPr defTabSz="1083148"/>
            <a:endParaRPr lang="ru-RU" sz="2133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19" y="745086"/>
            <a:ext cx="10064851" cy="1261535"/>
          </a:xfrm>
        </p:spPr>
        <p:txBody>
          <a:bodyPr/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19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4216" indent="3313">
              <a:defRPr>
                <a:latin typeface="+mj-lt"/>
              </a:defRPr>
            </a:lvl2pPr>
            <a:lvl3pPr marL="652810" indent="-270360">
              <a:tabLst/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7" y="5127076"/>
            <a:ext cx="1231491" cy="376853"/>
          </a:xfrm>
          <a:prstGeom prst="rect">
            <a:avLst/>
          </a:prstGeom>
          <a:noFill/>
        </p:spPr>
        <p:txBody>
          <a:bodyPr wrap="square" lIns="94951" tIns="47477" rIns="94951" bIns="47477" rtlCol="0">
            <a:noAutofit/>
          </a:bodyPr>
          <a:lstStyle/>
          <a:p>
            <a:pPr defTabSz="1083148"/>
            <a:endParaRPr lang="ru-RU" sz="2133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61" y="745068"/>
            <a:ext cx="10176932" cy="1261533"/>
          </a:xfrm>
        </p:spPr>
        <p:txBody>
          <a:bodyPr>
            <a:noAutofit/>
          </a:bodyPr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644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1559"/>
            <a:ext cx="12191997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7504" indent="0">
              <a:defRPr>
                <a:latin typeface="+mj-lt"/>
              </a:defRPr>
            </a:lvl2pPr>
            <a:lvl3pPr marL="652810" indent="-270360"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 marL="14902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61" y="745068"/>
            <a:ext cx="10176932" cy="1261533"/>
          </a:xfrm>
        </p:spPr>
        <p:txBody>
          <a:bodyPr>
            <a:noAutofit/>
          </a:bodyPr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05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7504" indent="0">
              <a:defRPr>
                <a:latin typeface="+mj-lt"/>
              </a:defRPr>
            </a:lvl2pPr>
            <a:lvl3pPr marL="652810" indent="-270360"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 marL="14902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61" y="745068"/>
            <a:ext cx="10176932" cy="1261533"/>
          </a:xfrm>
        </p:spPr>
        <p:txBody>
          <a:bodyPr>
            <a:noAutofit/>
          </a:bodyPr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943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901519" y="5126357"/>
            <a:ext cx="1231900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873" tIns="42936" rIns="85873" bIns="42936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7917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920" smtClean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4"/>
          </a:xfrm>
        </p:spPr>
        <p:txBody>
          <a:bodyPr/>
          <a:lstStyle>
            <a:lvl1pPr marL="341406" indent="0">
              <a:buFontTx/>
              <a:buNone/>
              <a:defRPr b="1">
                <a:latin typeface="+mj-lt"/>
              </a:defRPr>
            </a:lvl1pPr>
            <a:lvl2pPr marL="338424" indent="2982">
              <a:defRPr>
                <a:latin typeface="+mj-lt"/>
              </a:defRPr>
            </a:lvl2pPr>
            <a:lvl3pPr marL="590377" indent="-244500">
              <a:tabLst/>
              <a:defRPr>
                <a:latin typeface="+mj-lt"/>
              </a:defRPr>
            </a:lvl3pPr>
            <a:lvl4pPr marL="0" indent="338424">
              <a:lnSpc>
                <a:spcPts val="1691"/>
              </a:lnSpc>
              <a:spcBef>
                <a:spcPts val="376"/>
              </a:spcBef>
              <a:defRPr>
                <a:latin typeface="+mj-lt"/>
              </a:defRPr>
            </a:lvl4pPr>
            <a:lvl5pPr>
              <a:lnSpc>
                <a:spcPts val="1691"/>
              </a:lnSpc>
              <a:spcBef>
                <a:spcPts val="37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70"/>
            <a:ext cx="9782923" cy="1105802"/>
          </a:xfrm>
        </p:spPr>
        <p:txBody>
          <a:bodyPr/>
          <a:lstStyle>
            <a:lvl1pPr marL="0" marR="0" indent="0" defTabSz="9795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4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355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2728" y="1970917"/>
            <a:ext cx="7649123" cy="1362075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2728" y="470729"/>
            <a:ext cx="7649123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157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10831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624714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4pPr>
            <a:lvl5pPr marL="2166285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5pPr>
            <a:lvl6pPr marL="2707863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6pPr>
            <a:lvl7pPr marL="3249441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7pPr>
            <a:lvl8pPr marL="3791011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8pPr>
            <a:lvl9pPr marL="4332589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77437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918" y="745083"/>
            <a:ext cx="10767483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4920" y="2006601"/>
            <a:ext cx="4863435" cy="4275667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0" y="2006601"/>
            <a:ext cx="4895851" cy="4275667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5447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67"/>
            <a:ext cx="5386917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1577" indent="0">
              <a:buNone/>
              <a:defRPr sz="2400" b="1"/>
            </a:lvl2pPr>
            <a:lvl3pPr marL="1083148" indent="0">
              <a:buNone/>
              <a:defRPr sz="2133" b="1"/>
            </a:lvl3pPr>
            <a:lvl4pPr marL="1624714" indent="0">
              <a:buNone/>
              <a:defRPr sz="1867" b="1"/>
            </a:lvl4pPr>
            <a:lvl5pPr marL="2166285" indent="0">
              <a:buNone/>
              <a:defRPr sz="1867" b="1"/>
            </a:lvl5pPr>
            <a:lvl6pPr marL="2707863" indent="0">
              <a:buNone/>
              <a:defRPr sz="1867" b="1"/>
            </a:lvl6pPr>
            <a:lvl7pPr marL="3249441" indent="0">
              <a:buNone/>
              <a:defRPr sz="1867" b="1"/>
            </a:lvl7pPr>
            <a:lvl8pPr marL="3791011" indent="0">
              <a:buNone/>
              <a:defRPr sz="1867" b="1"/>
            </a:lvl8pPr>
            <a:lvl9pPr marL="4332589" indent="0">
              <a:buNone/>
              <a:defRPr sz="186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44" y="1535167"/>
            <a:ext cx="5389033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1577" indent="0">
              <a:buNone/>
              <a:defRPr sz="2400" b="1"/>
            </a:lvl2pPr>
            <a:lvl3pPr marL="1083148" indent="0">
              <a:buNone/>
              <a:defRPr sz="2133" b="1"/>
            </a:lvl3pPr>
            <a:lvl4pPr marL="1624714" indent="0">
              <a:buNone/>
              <a:defRPr sz="1867" b="1"/>
            </a:lvl4pPr>
            <a:lvl5pPr marL="2166285" indent="0">
              <a:buNone/>
              <a:defRPr sz="1867" b="1"/>
            </a:lvl5pPr>
            <a:lvl6pPr marL="2707863" indent="0">
              <a:buNone/>
              <a:defRPr sz="1867" b="1"/>
            </a:lvl6pPr>
            <a:lvl7pPr marL="3249441" indent="0">
              <a:buNone/>
              <a:defRPr sz="1867" b="1"/>
            </a:lvl7pPr>
            <a:lvl8pPr marL="3791011" indent="0">
              <a:buNone/>
              <a:defRPr sz="1867" b="1"/>
            </a:lvl8pPr>
            <a:lvl9pPr marL="4332589" indent="0">
              <a:buNone/>
              <a:defRPr sz="186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44" y="2174875"/>
            <a:ext cx="5389033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0359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8666" y="1037861"/>
            <a:ext cx="1008374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730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0821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45" y="273108"/>
            <a:ext cx="4011084" cy="116204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2"/>
          </a:xfrm>
        </p:spPr>
        <p:txBody>
          <a:bodyPr/>
          <a:lstStyle>
            <a:lvl1pPr>
              <a:defRPr sz="3867"/>
            </a:lvl1pPr>
            <a:lvl2pPr>
              <a:defRPr sz="3333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45" y="1435104"/>
            <a:ext cx="4011084" cy="4691063"/>
          </a:xfrm>
        </p:spPr>
        <p:txBody>
          <a:bodyPr/>
          <a:lstStyle>
            <a:lvl1pPr marL="0" indent="0">
              <a:buNone/>
              <a:defRPr sz="1733"/>
            </a:lvl1pPr>
            <a:lvl2pPr marL="541577" indent="0">
              <a:buNone/>
              <a:defRPr sz="1467"/>
            </a:lvl2pPr>
            <a:lvl3pPr marL="1083148" indent="0">
              <a:buNone/>
              <a:defRPr sz="1200"/>
            </a:lvl3pPr>
            <a:lvl4pPr marL="1624714" indent="0">
              <a:buNone/>
              <a:defRPr sz="1067"/>
            </a:lvl4pPr>
            <a:lvl5pPr marL="2166285" indent="0">
              <a:buNone/>
              <a:defRPr sz="1067"/>
            </a:lvl5pPr>
            <a:lvl6pPr marL="2707863" indent="0">
              <a:buNone/>
              <a:defRPr sz="1067"/>
            </a:lvl6pPr>
            <a:lvl7pPr marL="3249441" indent="0">
              <a:buNone/>
              <a:defRPr sz="1067"/>
            </a:lvl7pPr>
            <a:lvl8pPr marL="3791011" indent="0">
              <a:buNone/>
              <a:defRPr sz="1067"/>
            </a:lvl8pPr>
            <a:lvl9pPr marL="4332589" indent="0">
              <a:buNone/>
              <a:defRPr sz="10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8127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67"/>
            </a:lvl1pPr>
            <a:lvl2pPr marL="541577" indent="0">
              <a:buNone/>
              <a:defRPr sz="3333"/>
            </a:lvl2pPr>
            <a:lvl3pPr marL="1083148" indent="0">
              <a:buNone/>
              <a:defRPr sz="2800"/>
            </a:lvl3pPr>
            <a:lvl4pPr marL="1624714" indent="0">
              <a:buNone/>
              <a:defRPr sz="2400"/>
            </a:lvl4pPr>
            <a:lvl5pPr marL="2166285" indent="0">
              <a:buNone/>
              <a:defRPr sz="2400"/>
            </a:lvl5pPr>
            <a:lvl6pPr marL="2707863" indent="0">
              <a:buNone/>
              <a:defRPr sz="2400"/>
            </a:lvl6pPr>
            <a:lvl7pPr marL="3249441" indent="0">
              <a:buNone/>
              <a:defRPr sz="2400"/>
            </a:lvl7pPr>
            <a:lvl8pPr marL="3791011" indent="0">
              <a:buNone/>
              <a:defRPr sz="2400"/>
            </a:lvl8pPr>
            <a:lvl9pPr marL="4332589" indent="0">
              <a:buNone/>
              <a:defRPr sz="24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55"/>
            <a:ext cx="7315200" cy="804863"/>
          </a:xfrm>
        </p:spPr>
        <p:txBody>
          <a:bodyPr/>
          <a:lstStyle>
            <a:lvl1pPr marL="0" indent="0">
              <a:buNone/>
              <a:defRPr sz="1733"/>
            </a:lvl1pPr>
            <a:lvl2pPr marL="541577" indent="0">
              <a:buNone/>
              <a:defRPr sz="1467"/>
            </a:lvl2pPr>
            <a:lvl3pPr marL="1083148" indent="0">
              <a:buNone/>
              <a:defRPr sz="1200"/>
            </a:lvl3pPr>
            <a:lvl4pPr marL="1624714" indent="0">
              <a:buNone/>
              <a:defRPr sz="1067"/>
            </a:lvl4pPr>
            <a:lvl5pPr marL="2166285" indent="0">
              <a:buNone/>
              <a:defRPr sz="1067"/>
            </a:lvl5pPr>
            <a:lvl6pPr marL="2707863" indent="0">
              <a:buNone/>
              <a:defRPr sz="1067"/>
            </a:lvl6pPr>
            <a:lvl7pPr marL="3249441" indent="0">
              <a:buNone/>
              <a:defRPr sz="1067"/>
            </a:lvl7pPr>
            <a:lvl8pPr marL="3791011" indent="0">
              <a:buNone/>
              <a:defRPr sz="1067"/>
            </a:lvl8pPr>
            <a:lvl9pPr marL="4332589" indent="0">
              <a:buNone/>
              <a:defRPr sz="10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5998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458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6" y="303212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2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905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797" y="489550"/>
            <a:ext cx="9791972" cy="11101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87797" y="1599673"/>
            <a:ext cx="9791972" cy="4836452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098775" y="6041606"/>
            <a:ext cx="827160" cy="63209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86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9884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4"/>
          </a:xfrm>
        </p:spPr>
        <p:txBody>
          <a:bodyPr/>
          <a:lstStyle>
            <a:lvl1pPr marL="341406" indent="0">
              <a:buFontTx/>
              <a:buNone/>
              <a:defRPr b="1">
                <a:latin typeface="+mj-lt"/>
              </a:defRPr>
            </a:lvl1pPr>
            <a:lvl2pPr marL="341406" indent="0">
              <a:defRPr>
                <a:latin typeface="+mj-lt"/>
              </a:defRPr>
            </a:lvl2pPr>
            <a:lvl3pPr marL="590377" indent="-244500">
              <a:defRPr>
                <a:latin typeface="+mj-lt"/>
              </a:defRPr>
            </a:lvl3pPr>
            <a:lvl4pPr marL="0" indent="338424">
              <a:defRPr>
                <a:latin typeface="+mj-lt"/>
              </a:defRPr>
            </a:lvl4pPr>
            <a:lvl5pPr marL="134773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4" y="501070"/>
            <a:ext cx="9783868" cy="1105802"/>
          </a:xfrm>
        </p:spPr>
        <p:txBody>
          <a:bodyPr/>
          <a:lstStyle>
            <a:lvl1pPr marL="0" marR="0" indent="0" defTabSz="9795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4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AEBCEB-D75C-40E5-A253-78A65996276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1003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483C82-2CB0-403B-8A56-3B54E47C14C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3328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05947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5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613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996" tIns="52999" rIns="105996" bIns="5299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43" y="1606888"/>
            <a:ext cx="9760919" cy="4829253"/>
          </a:xfrm>
        </p:spPr>
        <p:txBody>
          <a:bodyPr/>
          <a:lstStyle>
            <a:lvl1pPr marL="421760" indent="0">
              <a:buFontTx/>
              <a:buNone/>
              <a:defRPr b="1">
                <a:latin typeface="+mj-lt"/>
              </a:defRPr>
            </a:lvl1pPr>
            <a:lvl2pPr marL="418083" indent="3711">
              <a:defRPr>
                <a:latin typeface="+mj-lt"/>
              </a:defRPr>
            </a:lvl2pPr>
            <a:lvl3pPr marL="729326" indent="-302052">
              <a:tabLst/>
              <a:defRPr>
                <a:latin typeface="+mj-lt"/>
              </a:defRPr>
            </a:lvl3pPr>
            <a:lvl4pPr marL="0" indent="418083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3"/>
          </a:xfrm>
        </p:spPr>
        <p:txBody>
          <a:bodyPr/>
          <a:lstStyle>
            <a:lvl1pPr marL="0" marR="0" indent="0" defTabSz="12101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203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536917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" y="0"/>
            <a:ext cx="12189884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43" y="1606888"/>
            <a:ext cx="9760919" cy="4829253"/>
          </a:xfrm>
        </p:spPr>
        <p:txBody>
          <a:bodyPr/>
          <a:lstStyle>
            <a:lvl1pPr marL="421760" indent="0">
              <a:buFontTx/>
              <a:buNone/>
              <a:defRPr b="1">
                <a:latin typeface="+mj-lt"/>
              </a:defRPr>
            </a:lvl1pPr>
            <a:lvl2pPr marL="421760" indent="0">
              <a:defRPr>
                <a:latin typeface="+mj-lt"/>
              </a:defRPr>
            </a:lvl2pPr>
            <a:lvl3pPr marL="729326" indent="-302052">
              <a:defRPr>
                <a:latin typeface="+mj-lt"/>
              </a:defRPr>
            </a:lvl3pPr>
            <a:lvl4pPr marL="0" indent="418083">
              <a:defRPr>
                <a:latin typeface="+mj-lt"/>
              </a:defRPr>
            </a:lvl4pPr>
            <a:lvl5pPr marL="166495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41" y="501087"/>
            <a:ext cx="9783868" cy="1105803"/>
          </a:xfrm>
        </p:spPr>
        <p:txBody>
          <a:bodyPr/>
          <a:lstStyle>
            <a:lvl1pPr marL="0" marR="0" indent="0" defTabSz="12101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203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8ED851C-A96E-4531-8813-94A897DC60F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465816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012937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726661"/>
            <a:ext cx="103632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22879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33" b="0">
                <a:solidFill>
                  <a:schemeClr val="bg1"/>
                </a:solidFill>
                <a:latin typeface="+mj-lt"/>
              </a:defRPr>
            </a:lvl1pPr>
            <a:lvl2pPr marL="543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0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4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7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1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4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8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9855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901519" y="5126358"/>
            <a:ext cx="1231900" cy="37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873" tIns="42936" rIns="85873" bIns="42936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1068819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867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3"/>
          </a:xfrm>
        </p:spPr>
        <p:txBody>
          <a:bodyPr/>
          <a:lstStyle>
            <a:lvl1pPr marL="341398" indent="0">
              <a:buFontTx/>
              <a:buNone/>
              <a:defRPr b="1">
                <a:latin typeface="+mj-lt"/>
              </a:defRPr>
            </a:lvl1pPr>
            <a:lvl2pPr marL="338416" indent="2983">
              <a:defRPr>
                <a:latin typeface="+mj-lt"/>
              </a:defRPr>
            </a:lvl2pPr>
            <a:lvl3pPr marL="590363" indent="-244494">
              <a:tabLst/>
              <a:defRPr>
                <a:latin typeface="+mj-lt"/>
              </a:defRPr>
            </a:lvl3pPr>
            <a:lvl4pPr marL="0" indent="338416">
              <a:lnSpc>
                <a:spcPts val="1691"/>
              </a:lnSpc>
              <a:spcBef>
                <a:spcPts val="376"/>
              </a:spcBef>
              <a:defRPr>
                <a:latin typeface="+mj-lt"/>
              </a:defRPr>
            </a:lvl4pPr>
            <a:lvl5pPr>
              <a:lnSpc>
                <a:spcPts val="1691"/>
              </a:lnSpc>
              <a:spcBef>
                <a:spcPts val="37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69"/>
            <a:ext cx="9782923" cy="1105803"/>
          </a:xfrm>
        </p:spPr>
        <p:txBody>
          <a:bodyPr/>
          <a:lstStyle>
            <a:lvl1pPr marL="0" marR="0" indent="0" defTabSz="979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9428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3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570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316" tIns="53159" rIns="106316" bIns="5315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17" y="1606888"/>
            <a:ext cx="9760919" cy="4829253"/>
          </a:xfrm>
        </p:spPr>
        <p:txBody>
          <a:bodyPr/>
          <a:lstStyle>
            <a:lvl1pPr marL="423024" indent="0">
              <a:buFontTx/>
              <a:buNone/>
              <a:defRPr b="1">
                <a:latin typeface="+mj-lt"/>
              </a:defRPr>
            </a:lvl1pPr>
            <a:lvl2pPr marL="419339" indent="3711">
              <a:defRPr>
                <a:latin typeface="+mj-lt"/>
              </a:defRPr>
            </a:lvl2pPr>
            <a:lvl3pPr marL="731530" indent="-302959">
              <a:tabLst/>
              <a:defRPr>
                <a:latin typeface="+mj-lt"/>
              </a:defRPr>
            </a:lvl3pPr>
            <a:lvl4pPr marL="0" indent="419339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3"/>
          </a:xfrm>
        </p:spPr>
        <p:txBody>
          <a:bodyPr/>
          <a:lstStyle>
            <a:lvl1pPr marL="0" marR="0" indent="0" defTabSz="12137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5687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776808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7"/>
            <a:ext cx="12189883" cy="685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2"/>
            <a:ext cx="10363200" cy="1470025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897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9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9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8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8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00336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901519" y="5126357"/>
            <a:ext cx="1231900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873" tIns="42936" rIns="85873" bIns="42936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7917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920" smtClean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4"/>
          </a:xfrm>
        </p:spPr>
        <p:txBody>
          <a:bodyPr/>
          <a:lstStyle>
            <a:lvl1pPr marL="341406" indent="0">
              <a:buFontTx/>
              <a:buNone/>
              <a:defRPr b="1">
                <a:latin typeface="+mj-lt"/>
              </a:defRPr>
            </a:lvl1pPr>
            <a:lvl2pPr marL="338424" indent="2982">
              <a:defRPr>
                <a:latin typeface="+mj-lt"/>
              </a:defRPr>
            </a:lvl2pPr>
            <a:lvl3pPr marL="590377" indent="-244500">
              <a:tabLst/>
              <a:defRPr>
                <a:latin typeface="+mj-lt"/>
              </a:defRPr>
            </a:lvl3pPr>
            <a:lvl4pPr marL="0" indent="338424">
              <a:lnSpc>
                <a:spcPts val="1691"/>
              </a:lnSpc>
              <a:spcBef>
                <a:spcPts val="376"/>
              </a:spcBef>
              <a:defRPr>
                <a:latin typeface="+mj-lt"/>
              </a:defRPr>
            </a:lvl4pPr>
            <a:lvl5pPr>
              <a:lnSpc>
                <a:spcPts val="1691"/>
              </a:lnSpc>
              <a:spcBef>
                <a:spcPts val="37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70"/>
            <a:ext cx="9782923" cy="1105802"/>
          </a:xfrm>
        </p:spPr>
        <p:txBody>
          <a:bodyPr/>
          <a:lstStyle>
            <a:lvl1pPr marL="0" marR="0" indent="0" defTabSz="9795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4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8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9884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0" y="1012509"/>
            <a:ext cx="9760919" cy="2024629"/>
          </a:xfrm>
        </p:spPr>
        <p:txBody>
          <a:bodyPr anchor="t"/>
          <a:lstStyle>
            <a:lvl1pPr algn="l">
              <a:defRPr sz="432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50" y="3429722"/>
            <a:ext cx="9760919" cy="3006404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89778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2pPr>
            <a:lvl3pPr marL="979555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69332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959109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448887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938664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428442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91822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B97160-6F40-4BE7-9C8B-933A381BB4C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719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9884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4"/>
          </a:xfrm>
        </p:spPr>
        <p:txBody>
          <a:bodyPr/>
          <a:lstStyle>
            <a:lvl1pPr marL="341406" indent="0">
              <a:buFontTx/>
              <a:buNone/>
              <a:defRPr b="1">
                <a:latin typeface="+mj-lt"/>
              </a:defRPr>
            </a:lvl1pPr>
            <a:lvl2pPr marL="341406" indent="0">
              <a:defRPr>
                <a:latin typeface="+mj-lt"/>
              </a:defRPr>
            </a:lvl2pPr>
            <a:lvl3pPr marL="590377" indent="-244500">
              <a:defRPr>
                <a:latin typeface="+mj-lt"/>
              </a:defRPr>
            </a:lvl3pPr>
            <a:lvl4pPr marL="0" indent="338424">
              <a:defRPr>
                <a:latin typeface="+mj-lt"/>
              </a:defRPr>
            </a:lvl4pPr>
            <a:lvl5pPr marL="134773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4" y="501070"/>
            <a:ext cx="9783868" cy="1105802"/>
          </a:xfrm>
        </p:spPr>
        <p:txBody>
          <a:bodyPr/>
          <a:lstStyle>
            <a:lvl1pPr marL="0" marR="0" indent="0" defTabSz="9795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4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AEBCEB-D75C-40E5-A253-78A65996276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4114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9884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0" y="1012509"/>
            <a:ext cx="9760919" cy="2024629"/>
          </a:xfrm>
        </p:spPr>
        <p:txBody>
          <a:bodyPr anchor="t"/>
          <a:lstStyle>
            <a:lvl1pPr algn="l">
              <a:defRPr sz="432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50" y="3429722"/>
            <a:ext cx="9760919" cy="3006404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89778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2pPr>
            <a:lvl3pPr marL="979555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69332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959109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448887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938664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428442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91822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B97160-6F40-4BE7-9C8B-933A381BB4C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6657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70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8" y="1606871"/>
            <a:ext cx="4827685" cy="4695797"/>
          </a:xfrm>
        </p:spPr>
        <p:txBody>
          <a:bodyPr/>
          <a:lstStyle>
            <a:lvl1pPr>
              <a:defRPr sz="3000"/>
            </a:lvl1pPr>
            <a:lvl2pPr>
              <a:defRPr sz="252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7" y="1606871"/>
            <a:ext cx="4859863" cy="4695797"/>
          </a:xfrm>
        </p:spPr>
        <p:txBody>
          <a:bodyPr/>
          <a:lstStyle>
            <a:lvl1pPr>
              <a:defRPr sz="3000"/>
            </a:lvl1pPr>
            <a:lvl2pPr>
              <a:defRPr sz="252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AAB7E7-26ED-4DFA-88ED-7B2D1F15E612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8526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9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1606872"/>
            <a:ext cx="4899671" cy="568003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9778" indent="0">
              <a:buNone/>
              <a:defRPr sz="2160" b="1"/>
            </a:lvl2pPr>
            <a:lvl3pPr marL="979555" indent="0">
              <a:buNone/>
              <a:defRPr sz="1920" b="1"/>
            </a:lvl3pPr>
            <a:lvl4pPr marL="1469332" indent="0">
              <a:buNone/>
              <a:defRPr sz="1680" b="1"/>
            </a:lvl4pPr>
            <a:lvl5pPr marL="1959109" indent="0">
              <a:buNone/>
              <a:defRPr sz="1680" b="1"/>
            </a:lvl5pPr>
            <a:lvl6pPr marL="2448887" indent="0">
              <a:buNone/>
              <a:defRPr sz="1680" b="1"/>
            </a:lvl6pPr>
            <a:lvl7pPr marL="2938664" indent="0">
              <a:buNone/>
              <a:defRPr sz="1680" b="1"/>
            </a:lvl7pPr>
            <a:lvl8pPr marL="3428442" indent="0">
              <a:buNone/>
              <a:defRPr sz="1680" b="1"/>
            </a:lvl8pPr>
            <a:lvl9pPr marL="3918220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6" y="2174876"/>
            <a:ext cx="4899671" cy="4261248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92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4" y="1606872"/>
            <a:ext cx="4783766" cy="568003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9778" indent="0">
              <a:buNone/>
              <a:defRPr sz="2160" b="1"/>
            </a:lvl2pPr>
            <a:lvl3pPr marL="979555" indent="0">
              <a:buNone/>
              <a:defRPr sz="1920" b="1"/>
            </a:lvl3pPr>
            <a:lvl4pPr marL="1469332" indent="0">
              <a:buNone/>
              <a:defRPr sz="1680" b="1"/>
            </a:lvl4pPr>
            <a:lvl5pPr marL="1959109" indent="0">
              <a:buNone/>
              <a:defRPr sz="1680" b="1"/>
            </a:lvl5pPr>
            <a:lvl6pPr marL="2448887" indent="0">
              <a:buNone/>
              <a:defRPr sz="1680" b="1"/>
            </a:lvl6pPr>
            <a:lvl7pPr marL="2938664" indent="0">
              <a:buNone/>
              <a:defRPr sz="1680" b="1"/>
            </a:lvl7pPr>
            <a:lvl8pPr marL="3428442" indent="0">
              <a:buNone/>
              <a:defRPr sz="1680" b="1"/>
            </a:lvl8pPr>
            <a:lvl9pPr marL="3918220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4" y="2188098"/>
            <a:ext cx="4783766" cy="4248026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92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3D44E-3E06-4592-8895-DB33DFA9D36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2490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70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372986-2FCF-4468-95C0-344CE5DA7F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181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1" y="5873116"/>
            <a:ext cx="755651" cy="653414"/>
          </a:xfrm>
        </p:spPr>
        <p:txBody>
          <a:bodyPr/>
          <a:lstStyle>
            <a:lvl1pPr>
              <a:defRPr/>
            </a:lvl1pPr>
          </a:lstStyle>
          <a:p>
            <a:fld id="{5A7CCBB7-A070-4DE7-9380-EF039A90866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9969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73052"/>
            <a:ext cx="4011084" cy="1162049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2"/>
          </a:xfrm>
        </p:spPr>
        <p:txBody>
          <a:bodyPr/>
          <a:lstStyle>
            <a:lvl1pPr>
              <a:defRPr sz="3480"/>
            </a:lvl1pPr>
            <a:lvl2pPr>
              <a:defRPr sz="3000"/>
            </a:lvl2pPr>
            <a:lvl3pPr>
              <a:defRPr sz="252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4" y="1435102"/>
            <a:ext cx="4011084" cy="4691063"/>
          </a:xfrm>
        </p:spPr>
        <p:txBody>
          <a:bodyPr/>
          <a:lstStyle>
            <a:lvl1pPr marL="0" indent="0">
              <a:buNone/>
              <a:defRPr sz="1560"/>
            </a:lvl1pPr>
            <a:lvl2pPr marL="489778" indent="0">
              <a:buNone/>
              <a:defRPr sz="1320"/>
            </a:lvl2pPr>
            <a:lvl3pPr marL="979555" indent="0">
              <a:buNone/>
              <a:defRPr sz="1080"/>
            </a:lvl3pPr>
            <a:lvl4pPr marL="1469332" indent="0">
              <a:buNone/>
              <a:defRPr sz="960"/>
            </a:lvl4pPr>
            <a:lvl5pPr marL="1959109" indent="0">
              <a:buNone/>
              <a:defRPr sz="960"/>
            </a:lvl5pPr>
            <a:lvl6pPr marL="2448887" indent="0">
              <a:buNone/>
              <a:defRPr sz="960"/>
            </a:lvl6pPr>
            <a:lvl7pPr marL="2938664" indent="0">
              <a:buNone/>
              <a:defRPr sz="960"/>
            </a:lvl7pPr>
            <a:lvl8pPr marL="3428442" indent="0">
              <a:buNone/>
              <a:defRPr sz="960"/>
            </a:lvl8pPr>
            <a:lvl9pPr marL="3918220" indent="0">
              <a:buNone/>
              <a:defRPr sz="9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2D7D-A989-47B1-9B52-C68366835C9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8059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80"/>
            </a:lvl1pPr>
            <a:lvl2pPr marL="489778" indent="0">
              <a:buNone/>
              <a:defRPr sz="3000"/>
            </a:lvl2pPr>
            <a:lvl3pPr marL="979555" indent="0">
              <a:buNone/>
              <a:defRPr sz="2520"/>
            </a:lvl3pPr>
            <a:lvl4pPr marL="1469332" indent="0">
              <a:buNone/>
              <a:defRPr sz="2160"/>
            </a:lvl4pPr>
            <a:lvl5pPr marL="1959109" indent="0">
              <a:buNone/>
              <a:defRPr sz="2160"/>
            </a:lvl5pPr>
            <a:lvl6pPr marL="2448887" indent="0">
              <a:buNone/>
              <a:defRPr sz="2160"/>
            </a:lvl6pPr>
            <a:lvl7pPr marL="2938664" indent="0">
              <a:buNone/>
              <a:defRPr sz="2160"/>
            </a:lvl7pPr>
            <a:lvl8pPr marL="3428442" indent="0">
              <a:buNone/>
              <a:defRPr sz="2160"/>
            </a:lvl8pPr>
            <a:lvl9pPr marL="3918220" indent="0">
              <a:buNone/>
              <a:defRPr sz="216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560"/>
            </a:lvl1pPr>
            <a:lvl2pPr marL="489778" indent="0">
              <a:buNone/>
              <a:defRPr sz="1320"/>
            </a:lvl2pPr>
            <a:lvl3pPr marL="979555" indent="0">
              <a:buNone/>
              <a:defRPr sz="1080"/>
            </a:lvl3pPr>
            <a:lvl4pPr marL="1469332" indent="0">
              <a:buNone/>
              <a:defRPr sz="960"/>
            </a:lvl4pPr>
            <a:lvl5pPr marL="1959109" indent="0">
              <a:buNone/>
              <a:defRPr sz="960"/>
            </a:lvl5pPr>
            <a:lvl6pPr marL="2448887" indent="0">
              <a:buNone/>
              <a:defRPr sz="960"/>
            </a:lvl6pPr>
            <a:lvl7pPr marL="2938664" indent="0">
              <a:buNone/>
              <a:defRPr sz="960"/>
            </a:lvl7pPr>
            <a:lvl8pPr marL="3428442" indent="0">
              <a:buNone/>
              <a:defRPr sz="960"/>
            </a:lvl8pPr>
            <a:lvl9pPr marL="3918220" indent="0">
              <a:buNone/>
              <a:defRPr sz="9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B2044-EE63-44D6-8D51-8CB9252DB80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252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C9C67-DEB4-4E2A-9BCB-D6D47D71225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1889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2" y="303214"/>
            <a:ext cx="3206750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8" y="303214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6F62E-187A-4A5E-868C-B232F9467CDF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235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70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8" y="1606871"/>
            <a:ext cx="4827685" cy="4695797"/>
          </a:xfrm>
        </p:spPr>
        <p:txBody>
          <a:bodyPr/>
          <a:lstStyle>
            <a:lvl1pPr>
              <a:defRPr sz="3000"/>
            </a:lvl1pPr>
            <a:lvl2pPr>
              <a:defRPr sz="252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7" y="1606871"/>
            <a:ext cx="4859863" cy="4695797"/>
          </a:xfrm>
        </p:spPr>
        <p:txBody>
          <a:bodyPr/>
          <a:lstStyle>
            <a:lvl1pPr>
              <a:defRPr sz="3000"/>
            </a:lvl1pPr>
            <a:lvl2pPr>
              <a:defRPr sz="252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AAB7E7-26ED-4DFA-88ED-7B2D1F15E612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7151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8463044"/>
      </p:ext>
    </p:extLst>
  </p:cSld>
  <p:clrMapOvr>
    <a:masterClrMapping/>
  </p:clrMapOvr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3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584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156" tIns="53078" rIns="106156" bIns="53078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30" y="1606887"/>
            <a:ext cx="9760919" cy="4829254"/>
          </a:xfrm>
        </p:spPr>
        <p:txBody>
          <a:bodyPr/>
          <a:lstStyle>
            <a:lvl1pPr marL="422395" indent="0">
              <a:buFontTx/>
              <a:buNone/>
              <a:defRPr b="1">
                <a:latin typeface="+mj-lt"/>
              </a:defRPr>
            </a:lvl1pPr>
            <a:lvl2pPr marL="418717" indent="3710">
              <a:defRPr>
                <a:latin typeface="+mj-lt"/>
              </a:defRPr>
            </a:lvl2pPr>
            <a:lvl3pPr marL="730436" indent="-302510">
              <a:tabLst/>
              <a:defRPr>
                <a:latin typeface="+mj-lt"/>
              </a:defRPr>
            </a:lvl3pPr>
            <a:lvl4pPr marL="0" indent="418717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2"/>
          </a:xfrm>
        </p:spPr>
        <p:txBody>
          <a:bodyPr/>
          <a:lstStyle>
            <a:lvl1pPr marL="0" marR="0" indent="0" defTabSz="12119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6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387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8724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9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1606872"/>
            <a:ext cx="4899671" cy="568003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9778" indent="0">
              <a:buNone/>
              <a:defRPr sz="2160" b="1"/>
            </a:lvl2pPr>
            <a:lvl3pPr marL="979555" indent="0">
              <a:buNone/>
              <a:defRPr sz="1920" b="1"/>
            </a:lvl3pPr>
            <a:lvl4pPr marL="1469332" indent="0">
              <a:buNone/>
              <a:defRPr sz="1680" b="1"/>
            </a:lvl4pPr>
            <a:lvl5pPr marL="1959109" indent="0">
              <a:buNone/>
              <a:defRPr sz="1680" b="1"/>
            </a:lvl5pPr>
            <a:lvl6pPr marL="2448887" indent="0">
              <a:buNone/>
              <a:defRPr sz="1680" b="1"/>
            </a:lvl6pPr>
            <a:lvl7pPr marL="2938664" indent="0">
              <a:buNone/>
              <a:defRPr sz="1680" b="1"/>
            </a:lvl7pPr>
            <a:lvl8pPr marL="3428442" indent="0">
              <a:buNone/>
              <a:defRPr sz="1680" b="1"/>
            </a:lvl8pPr>
            <a:lvl9pPr marL="3918220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6" y="2174876"/>
            <a:ext cx="4899671" cy="4261248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92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4" y="1606872"/>
            <a:ext cx="4783766" cy="568003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9778" indent="0">
              <a:buNone/>
              <a:defRPr sz="2160" b="1"/>
            </a:lvl2pPr>
            <a:lvl3pPr marL="979555" indent="0">
              <a:buNone/>
              <a:defRPr sz="1920" b="1"/>
            </a:lvl3pPr>
            <a:lvl4pPr marL="1469332" indent="0">
              <a:buNone/>
              <a:defRPr sz="1680" b="1"/>
            </a:lvl4pPr>
            <a:lvl5pPr marL="1959109" indent="0">
              <a:buNone/>
              <a:defRPr sz="1680" b="1"/>
            </a:lvl5pPr>
            <a:lvl6pPr marL="2448887" indent="0">
              <a:buNone/>
              <a:defRPr sz="1680" b="1"/>
            </a:lvl6pPr>
            <a:lvl7pPr marL="2938664" indent="0">
              <a:buNone/>
              <a:defRPr sz="1680" b="1"/>
            </a:lvl7pPr>
            <a:lvl8pPr marL="3428442" indent="0">
              <a:buNone/>
              <a:defRPr sz="1680" b="1"/>
            </a:lvl8pPr>
            <a:lvl9pPr marL="3918220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4" y="2188098"/>
            <a:ext cx="4783766" cy="4248026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92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3D44E-3E06-4592-8895-DB33DFA9D36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74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70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372986-2FCF-4468-95C0-344CE5DA7F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433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1" y="5873116"/>
            <a:ext cx="755651" cy="653414"/>
          </a:xfrm>
        </p:spPr>
        <p:txBody>
          <a:bodyPr/>
          <a:lstStyle>
            <a:lvl1pPr>
              <a:defRPr/>
            </a:lvl1pPr>
          </a:lstStyle>
          <a:p>
            <a:fld id="{5A7CCBB7-A070-4DE7-9380-EF039A90866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73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73052"/>
            <a:ext cx="4011084" cy="1162049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2"/>
          </a:xfrm>
        </p:spPr>
        <p:txBody>
          <a:bodyPr/>
          <a:lstStyle>
            <a:lvl1pPr>
              <a:defRPr sz="3480"/>
            </a:lvl1pPr>
            <a:lvl2pPr>
              <a:defRPr sz="3000"/>
            </a:lvl2pPr>
            <a:lvl3pPr>
              <a:defRPr sz="252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4" y="1435102"/>
            <a:ext cx="4011084" cy="4691063"/>
          </a:xfrm>
        </p:spPr>
        <p:txBody>
          <a:bodyPr/>
          <a:lstStyle>
            <a:lvl1pPr marL="0" indent="0">
              <a:buNone/>
              <a:defRPr sz="1560"/>
            </a:lvl1pPr>
            <a:lvl2pPr marL="489778" indent="0">
              <a:buNone/>
              <a:defRPr sz="1320"/>
            </a:lvl2pPr>
            <a:lvl3pPr marL="979555" indent="0">
              <a:buNone/>
              <a:defRPr sz="1080"/>
            </a:lvl3pPr>
            <a:lvl4pPr marL="1469332" indent="0">
              <a:buNone/>
              <a:defRPr sz="960"/>
            </a:lvl4pPr>
            <a:lvl5pPr marL="1959109" indent="0">
              <a:buNone/>
              <a:defRPr sz="960"/>
            </a:lvl5pPr>
            <a:lvl6pPr marL="2448887" indent="0">
              <a:buNone/>
              <a:defRPr sz="960"/>
            </a:lvl6pPr>
            <a:lvl7pPr marL="2938664" indent="0">
              <a:buNone/>
              <a:defRPr sz="960"/>
            </a:lvl7pPr>
            <a:lvl8pPr marL="3428442" indent="0">
              <a:buNone/>
              <a:defRPr sz="960"/>
            </a:lvl8pPr>
            <a:lvl9pPr marL="3918220" indent="0">
              <a:buNone/>
              <a:defRPr sz="9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2D7D-A989-47B1-9B52-C68366835C9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2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89586"/>
            <a:ext cx="9791700" cy="111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2"/>
            <a:ext cx="9791700" cy="483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986"/>
            <a:ext cx="28448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979555" fontAlgn="auto">
              <a:spcBef>
                <a:spcPts val="0"/>
              </a:spcBef>
              <a:spcAft>
                <a:spcPts val="0"/>
              </a:spcAft>
              <a:defRPr sz="132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986"/>
            <a:ext cx="38608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979555" fontAlgn="auto">
              <a:spcBef>
                <a:spcPts val="0"/>
              </a:spcBef>
              <a:spcAft>
                <a:spcPts val="0"/>
              </a:spcAft>
              <a:defRPr sz="132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2" y="6040756"/>
            <a:ext cx="825500" cy="632460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250"/>
              </a:lnSpc>
              <a:defRPr sz="2520">
                <a:solidFill>
                  <a:schemeClr val="bg1"/>
                </a:solidFill>
              </a:defRPr>
            </a:lvl1pPr>
          </a:lstStyle>
          <a:p>
            <a:pPr defTabSz="979170" fontAlgn="base">
              <a:spcBef>
                <a:spcPct val="0"/>
              </a:spcBef>
              <a:spcAft>
                <a:spcPct val="0"/>
              </a:spcAft>
            </a:pPr>
            <a:fld id="{4013B3F9-4A5B-420F-BFD2-4FE8E87344A7}" type="slidenum">
              <a:rPr lang="ru-RU" altLang="ru-RU" smtClean="0">
                <a:solidFill>
                  <a:prstClr val="white"/>
                </a:solidFill>
                <a:cs typeface="Arial" panose="020B0604020202020204" pitchFamily="34" charset="0"/>
              </a:rPr>
              <a:pPr defTabSz="97917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81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2pPr>
      <a:lvl3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3pPr>
      <a:lvl4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4pPr>
      <a:lvl5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5pPr>
      <a:lvl6pPr marL="54864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6pPr>
      <a:lvl7pPr marL="109728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7pPr>
      <a:lvl8pPr marL="164592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8pPr>
      <a:lvl9pPr marL="219456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9pPr>
    </p:titleStyle>
    <p:bodyStyle>
      <a:lvl1pPr marL="340996" indent="-340996" algn="l" defTabSz="979170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3360" kern="1200">
          <a:solidFill>
            <a:srgbClr val="005AA9"/>
          </a:solidFill>
          <a:latin typeface="+mj-lt"/>
          <a:ea typeface="+mn-ea"/>
          <a:cs typeface="+mn-cs"/>
        </a:defRPr>
      </a:lvl1pPr>
      <a:lvl2pPr marL="340996" indent="207646" algn="l" defTabSz="9791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80" kern="1200">
          <a:solidFill>
            <a:srgbClr val="504F53"/>
          </a:solidFill>
          <a:latin typeface="+mj-lt"/>
          <a:ea typeface="+mn-ea"/>
          <a:cs typeface="+mn-cs"/>
        </a:defRPr>
      </a:lvl2pPr>
      <a:lvl3pPr marL="668656" indent="-243840" algn="l" defTabSz="9791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80" kern="1200">
          <a:solidFill>
            <a:srgbClr val="504F53"/>
          </a:solidFill>
          <a:latin typeface="+mj-lt"/>
          <a:ea typeface="+mn-ea"/>
          <a:cs typeface="+mn-cs"/>
        </a:defRPr>
      </a:lvl3pPr>
      <a:lvl4pPr marL="1920240" indent="-1583056" algn="just" defTabSz="979170" rtl="0" eaLnBrk="0" fontAlgn="base" hangingPunct="0">
        <a:lnSpc>
          <a:spcPts val="1696"/>
        </a:lnSpc>
        <a:spcBef>
          <a:spcPts val="376"/>
        </a:spcBef>
        <a:spcAft>
          <a:spcPct val="0"/>
        </a:spcAft>
        <a:buFont typeface="Arial" panose="020B0604020202020204" pitchFamily="34" charset="0"/>
        <a:buChar char="–"/>
        <a:defRPr sz="1560" kern="1200">
          <a:solidFill>
            <a:srgbClr val="504F53"/>
          </a:solidFill>
          <a:latin typeface="+mj-lt"/>
          <a:ea typeface="+mn-ea"/>
          <a:cs typeface="+mn-cs"/>
        </a:defRPr>
      </a:lvl4pPr>
      <a:lvl5pPr marL="1346836" indent="847726" algn="l" defTabSz="979170" rtl="0" eaLnBrk="0" fontAlgn="base" hangingPunct="0">
        <a:lnSpc>
          <a:spcPts val="1696"/>
        </a:lnSpc>
        <a:spcBef>
          <a:spcPts val="376"/>
        </a:spcBef>
        <a:spcAft>
          <a:spcPct val="0"/>
        </a:spcAft>
        <a:buFont typeface="Arial" panose="020B0604020202020204" pitchFamily="34" charset="0"/>
        <a:buChar char="»"/>
        <a:defRPr sz="1320" kern="1200">
          <a:solidFill>
            <a:srgbClr val="8D8C90"/>
          </a:solidFill>
          <a:latin typeface="+mj-lt"/>
          <a:ea typeface="+mn-ea"/>
          <a:cs typeface="+mn-cs"/>
        </a:defRPr>
      </a:lvl5pPr>
      <a:lvl6pPr marL="2693776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183553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673331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163107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9778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9555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9332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9109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48887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38664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42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18220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2" y="1559"/>
            <a:ext cx="12191997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918" y="745067"/>
            <a:ext cx="10176933" cy="1234645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4962" y="1988840"/>
            <a:ext cx="10176932" cy="4293427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4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314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4" y="6356352"/>
            <a:ext cx="38608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4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314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04650" y="5864225"/>
            <a:ext cx="671447" cy="684776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2503"/>
              </a:lnSpc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pPr defTabSz="108314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108314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28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</p:sldLayoutIdLst>
  <p:hf hdr="0" ftr="0" dt="0"/>
  <p:txStyles>
    <p:titleStyle>
      <a:lvl1pPr algn="l" defTabSz="1083148" rtl="0" eaLnBrk="1" latinLnBrk="0" hangingPunct="1">
        <a:spcBef>
          <a:spcPct val="0"/>
        </a:spcBef>
        <a:buNone/>
        <a:defRPr sz="5067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77504" indent="0" algn="l" defTabSz="1083148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77504" indent="0" algn="l" defTabSz="1083148" rtl="0" eaLnBrk="1" latinLnBrk="0" hangingPunct="1">
        <a:spcBef>
          <a:spcPct val="20000"/>
        </a:spcBef>
        <a:buFont typeface="Arial" pitchFamily="34" charset="0"/>
        <a:buNone/>
        <a:defRPr sz="266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40191" indent="-270360" algn="l" defTabSz="1083148" rtl="0" eaLnBrk="1" latinLnBrk="0" hangingPunct="1">
        <a:spcBef>
          <a:spcPct val="20000"/>
        </a:spcBef>
        <a:buFont typeface="Arial" pitchFamily="34" charset="0"/>
        <a:buChar char="•"/>
        <a:defRPr sz="266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74216" algn="just" defTabSz="1083148" rtl="0" eaLnBrk="1" latinLnBrk="0" hangingPunct="1">
        <a:lnSpc>
          <a:spcPts val="2532"/>
        </a:lnSpc>
        <a:spcBef>
          <a:spcPts val="533"/>
        </a:spcBef>
        <a:buFont typeface="Arial" pitchFamily="34" charset="0"/>
        <a:buNone/>
        <a:tabLst/>
        <a:defRPr sz="2133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90252" indent="0" algn="l" defTabSz="1083148" rtl="0" eaLnBrk="1" latinLnBrk="0" hangingPunct="1">
        <a:lnSpc>
          <a:spcPts val="2400"/>
        </a:lnSpc>
        <a:spcBef>
          <a:spcPts val="533"/>
        </a:spcBef>
        <a:buFont typeface="Arial" pitchFamily="34" charset="0"/>
        <a:buNone/>
        <a:defRPr sz="186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978654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20225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61798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03370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1577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3148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24714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66285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07863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49441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791011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32589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" y="0"/>
            <a:ext cx="12190191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853" y="489595"/>
            <a:ext cx="9791972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1087853" y="1599681"/>
            <a:ext cx="9791972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11098775" y="6041627"/>
            <a:ext cx="827160" cy="632095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1081780" fontAlgn="auto">
              <a:lnSpc>
                <a:spcPts val="2503"/>
              </a:lnSpc>
              <a:spcBef>
                <a:spcPts val="0"/>
              </a:spcBef>
              <a:spcAft>
                <a:spcPts val="0"/>
              </a:spcAft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C483C82-2CB0-403B-8A56-3B54E47C14C4}" type="slidenum">
              <a:rPr lang="ru-RU" alt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13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2pPr>
      <a:lvl3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3pPr>
      <a:lvl4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4pPr>
      <a:lvl5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5pPr>
      <a:lvl6pPr marL="474159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6pPr>
      <a:lvl7pPr marL="948336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7pPr>
      <a:lvl8pPr marL="1422523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8pPr>
      <a:lvl9pPr marL="1896695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9pPr>
    </p:titleStyle>
    <p:bodyStyle>
      <a:lvl1pPr marL="377024" indent="-377024" algn="l" defTabSz="1081708" rtl="0" eaLnBrk="1" fontAlgn="base" hangingPunct="1">
        <a:spcBef>
          <a:spcPct val="20000"/>
        </a:spcBef>
        <a:spcAft>
          <a:spcPct val="0"/>
        </a:spcAft>
        <a:buFont typeface="+mj-lt"/>
        <a:defRPr sz="3867">
          <a:solidFill>
            <a:srgbClr val="005AA9"/>
          </a:solidFill>
          <a:latin typeface="+mn-lt"/>
          <a:ea typeface="+mn-ea"/>
          <a:cs typeface="+mn-cs"/>
        </a:defRPr>
      </a:lvl1pPr>
      <a:lvl2pPr marL="377024" indent="97143" algn="l" defTabSz="1081708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533">
          <a:solidFill>
            <a:srgbClr val="504F53"/>
          </a:solidFill>
          <a:latin typeface="+mn-lt"/>
        </a:defRPr>
      </a:lvl2pPr>
      <a:lvl3pPr marL="739264" indent="-270019" algn="l" defTabSz="1081708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533">
          <a:solidFill>
            <a:srgbClr val="504F53"/>
          </a:solidFill>
          <a:latin typeface="+mn-lt"/>
        </a:defRPr>
      </a:lvl3pPr>
      <a:lvl4pPr marL="1659616" indent="-1285868" algn="just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733">
          <a:solidFill>
            <a:srgbClr val="504F53"/>
          </a:solidFill>
          <a:latin typeface="+mn-lt"/>
        </a:defRPr>
      </a:lvl4pPr>
      <a:lvl5pPr marL="1488379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5pPr>
      <a:lvl6pPr marL="1962554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6pPr>
      <a:lvl7pPr marL="2436724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7pPr>
      <a:lvl8pPr marL="2910906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8pPr>
      <a:lvl9pPr marL="3385079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74159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48336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422523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96695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370873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845049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319220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793390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89586"/>
            <a:ext cx="9791700" cy="111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2"/>
            <a:ext cx="9791700" cy="483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986"/>
            <a:ext cx="28448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979555" fontAlgn="auto">
              <a:spcBef>
                <a:spcPts val="0"/>
              </a:spcBef>
              <a:spcAft>
                <a:spcPts val="0"/>
              </a:spcAft>
              <a:defRPr sz="132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986"/>
            <a:ext cx="38608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979555" fontAlgn="auto">
              <a:spcBef>
                <a:spcPts val="0"/>
              </a:spcBef>
              <a:spcAft>
                <a:spcPts val="0"/>
              </a:spcAft>
              <a:defRPr sz="132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2" y="6040756"/>
            <a:ext cx="825500" cy="632460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250"/>
              </a:lnSpc>
              <a:defRPr sz="2520">
                <a:solidFill>
                  <a:schemeClr val="bg1"/>
                </a:solidFill>
              </a:defRPr>
            </a:lvl1pPr>
          </a:lstStyle>
          <a:p>
            <a:pPr defTabSz="979170" fontAlgn="base">
              <a:spcBef>
                <a:spcPct val="0"/>
              </a:spcBef>
              <a:spcAft>
                <a:spcPct val="0"/>
              </a:spcAft>
            </a:pPr>
            <a:fld id="{4013B3F9-4A5B-420F-BFD2-4FE8E87344A7}" type="slidenum">
              <a:rPr lang="ru-RU" altLang="ru-RU" smtClean="0">
                <a:solidFill>
                  <a:prstClr val="white"/>
                </a:solidFill>
                <a:cs typeface="Arial" panose="020B0604020202020204" pitchFamily="34" charset="0"/>
              </a:rPr>
              <a:pPr defTabSz="97917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441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</p:sldLayoutIdLst>
  <p:hf hdr="0" ftr="0" dt="0"/>
  <p:txStyles>
    <p:titleStyle>
      <a:lvl1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2pPr>
      <a:lvl3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3pPr>
      <a:lvl4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4pPr>
      <a:lvl5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5pPr>
      <a:lvl6pPr marL="54864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6pPr>
      <a:lvl7pPr marL="109728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7pPr>
      <a:lvl8pPr marL="164592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8pPr>
      <a:lvl9pPr marL="219456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9pPr>
    </p:titleStyle>
    <p:bodyStyle>
      <a:lvl1pPr marL="340996" indent="-340996" algn="l" defTabSz="979170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3360" kern="1200">
          <a:solidFill>
            <a:srgbClr val="005AA9"/>
          </a:solidFill>
          <a:latin typeface="+mj-lt"/>
          <a:ea typeface="+mn-ea"/>
          <a:cs typeface="+mn-cs"/>
        </a:defRPr>
      </a:lvl1pPr>
      <a:lvl2pPr marL="340996" indent="207646" algn="l" defTabSz="9791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80" kern="1200">
          <a:solidFill>
            <a:srgbClr val="504F53"/>
          </a:solidFill>
          <a:latin typeface="+mj-lt"/>
          <a:ea typeface="+mn-ea"/>
          <a:cs typeface="+mn-cs"/>
        </a:defRPr>
      </a:lvl2pPr>
      <a:lvl3pPr marL="668656" indent="-243840" algn="l" defTabSz="9791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80" kern="1200">
          <a:solidFill>
            <a:srgbClr val="504F53"/>
          </a:solidFill>
          <a:latin typeface="+mj-lt"/>
          <a:ea typeface="+mn-ea"/>
          <a:cs typeface="+mn-cs"/>
        </a:defRPr>
      </a:lvl3pPr>
      <a:lvl4pPr marL="1920240" indent="-1583056" algn="just" defTabSz="979170" rtl="0" eaLnBrk="0" fontAlgn="base" hangingPunct="0">
        <a:lnSpc>
          <a:spcPts val="1696"/>
        </a:lnSpc>
        <a:spcBef>
          <a:spcPts val="376"/>
        </a:spcBef>
        <a:spcAft>
          <a:spcPct val="0"/>
        </a:spcAft>
        <a:buFont typeface="Arial" panose="020B0604020202020204" pitchFamily="34" charset="0"/>
        <a:buChar char="–"/>
        <a:defRPr sz="1560" kern="1200">
          <a:solidFill>
            <a:srgbClr val="504F53"/>
          </a:solidFill>
          <a:latin typeface="+mj-lt"/>
          <a:ea typeface="+mn-ea"/>
          <a:cs typeface="+mn-cs"/>
        </a:defRPr>
      </a:lvl4pPr>
      <a:lvl5pPr marL="1346836" indent="847726" algn="l" defTabSz="979170" rtl="0" eaLnBrk="0" fontAlgn="base" hangingPunct="0">
        <a:lnSpc>
          <a:spcPts val="1696"/>
        </a:lnSpc>
        <a:spcBef>
          <a:spcPts val="376"/>
        </a:spcBef>
        <a:spcAft>
          <a:spcPct val="0"/>
        </a:spcAft>
        <a:buFont typeface="Arial" panose="020B0604020202020204" pitchFamily="34" charset="0"/>
        <a:buChar char="»"/>
        <a:defRPr sz="1320" kern="1200">
          <a:solidFill>
            <a:srgbClr val="8D8C90"/>
          </a:solidFill>
          <a:latin typeface="+mj-lt"/>
          <a:ea typeface="+mn-ea"/>
          <a:cs typeface="+mn-cs"/>
        </a:defRPr>
      </a:lvl5pPr>
      <a:lvl6pPr marL="2693776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183553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673331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163107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9778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9555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9332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9109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48887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38664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42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18220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9223" y="6441267"/>
            <a:ext cx="1913562" cy="365511"/>
          </a:xfrm>
          <a:prstGeom prst="rect">
            <a:avLst/>
          </a:prstGeom>
        </p:spPr>
        <p:txBody>
          <a:bodyPr wrap="none" lIns="138379" tIns="69196" rIns="138379" bIns="69196">
            <a:spAutoFit/>
          </a:bodyPr>
          <a:lstStyle/>
          <a:p>
            <a:pPr algn="ctr" defTabSz="1349769">
              <a:defRPr/>
            </a:pPr>
            <a:r>
              <a:rPr lang="ru-RU" sz="1467" dirty="0" smtClean="0">
                <a:solidFill>
                  <a:prstClr val="white"/>
                </a:solidFill>
                <a:cs typeface="Arial" pitchFamily="34" charset="0"/>
              </a:rPr>
              <a:t>25 февраля 2021 </a:t>
            </a:r>
            <a:r>
              <a:rPr lang="ru-RU" sz="1467" dirty="0">
                <a:solidFill>
                  <a:prstClr val="white"/>
                </a:solidFill>
                <a:cs typeface="Arial" pitchFamily="34" charset="0"/>
              </a:rPr>
              <a:t>год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831273" y="3382843"/>
            <a:ext cx="10505209" cy="1345020"/>
          </a:xfrm>
        </p:spPr>
        <p:txBody>
          <a:bodyPr rtlCol="0"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/>
              <a:t>Актуальные вопросы применения специальных налоговых режимов. Бесшовный переход со специального налогового режима ЕНВД на иные системы налогообложения.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71531" y="5362627"/>
            <a:ext cx="8448939" cy="1241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688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867" dirty="0" smtClean="0">
                <a:solidFill>
                  <a:prstClr val="white"/>
                </a:solidFill>
              </a:rPr>
              <a:t>Докладчик</a:t>
            </a:r>
          </a:p>
          <a:p>
            <a:pPr algn="ctr" defTabSz="10688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867" dirty="0" smtClean="0">
                <a:solidFill>
                  <a:prstClr val="white"/>
                </a:solidFill>
              </a:rPr>
              <a:t> </a:t>
            </a:r>
            <a:r>
              <a:rPr lang="ru-RU" altLang="ru-RU" sz="1867" dirty="0" smtClean="0">
                <a:solidFill>
                  <a:prstClr val="white"/>
                </a:solidFill>
              </a:rPr>
              <a:t>заместитель </a:t>
            </a:r>
            <a:r>
              <a:rPr lang="ru-RU" altLang="ru-RU" sz="1867" dirty="0" smtClean="0">
                <a:solidFill>
                  <a:prstClr val="white"/>
                </a:solidFill>
              </a:rPr>
              <a:t>начальника </a:t>
            </a:r>
            <a:r>
              <a:rPr lang="ru-RU" altLang="ru-RU" sz="1867" dirty="0">
                <a:solidFill>
                  <a:prstClr val="white"/>
                </a:solidFill>
              </a:rPr>
              <a:t>отдела </a:t>
            </a:r>
            <a:r>
              <a:rPr lang="ru-RU" altLang="ru-RU" sz="1867" dirty="0" smtClean="0">
                <a:solidFill>
                  <a:prstClr val="white"/>
                </a:solidFill>
              </a:rPr>
              <a:t>камерального контроля специальных налоговых режимов  </a:t>
            </a:r>
            <a:endParaRPr lang="ru-RU" altLang="ru-RU" sz="1867" dirty="0">
              <a:solidFill>
                <a:prstClr val="white"/>
              </a:solidFill>
            </a:endParaRPr>
          </a:p>
          <a:p>
            <a:pPr algn="ctr" defTabSz="10688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867" dirty="0" smtClean="0">
                <a:solidFill>
                  <a:prstClr val="white"/>
                </a:solidFill>
              </a:rPr>
              <a:t>Пожематкина Вероника Сергеевна</a:t>
            </a:r>
            <a:endParaRPr lang="ru-RU" altLang="ru-RU" sz="1867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83499" y="2614758"/>
            <a:ext cx="8544949" cy="768085"/>
          </a:xfrm>
          <a:prstGeom prst="rect">
            <a:avLst/>
          </a:prstGeom>
        </p:spPr>
        <p:txBody>
          <a:bodyPr lIns="139075" tIns="69537" rIns="139075" bIns="69537" anchor="ctr"/>
          <a:lstStyle/>
          <a:p>
            <a:pPr algn="ctr" defTabSz="1390707">
              <a:spcBef>
                <a:spcPct val="0"/>
              </a:spcBef>
              <a:defRPr/>
            </a:pPr>
            <a:r>
              <a:rPr lang="ru-RU" sz="1867" b="1" dirty="0">
                <a:solidFill>
                  <a:prstClr val="white"/>
                </a:solidFill>
              </a:rPr>
              <a:t>УПРАВЛЕНИЕ ФЕДЕРАЛЬНОЙ НАЛОГОВОЙ СЛУЖБЫ ПО Г. СЕВАСТОПОЛЮ</a:t>
            </a:r>
          </a:p>
        </p:txBody>
      </p:sp>
    </p:spTree>
    <p:extLst>
      <p:ext uri="{BB962C8B-B14F-4D97-AF65-F5344CB8AC3E}">
        <p14:creationId xmlns:p14="http://schemas.microsoft.com/office/powerpoint/2010/main" val="213642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prstClr val="white"/>
                </a:solidFill>
              </a:rPr>
              <a:t>2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08857" y="1930240"/>
            <a:ext cx="1849061" cy="53367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Налогоплательщики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922368762"/>
              </p:ext>
            </p:extLst>
          </p:nvPr>
        </p:nvGraphicFramePr>
        <p:xfrm>
          <a:off x="3193811" y="1498141"/>
          <a:ext cx="7868211" cy="3707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167880" y="4165406"/>
            <a:ext cx="1920071" cy="8024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Глава 26.5 НК РФ</a:t>
            </a:r>
          </a:p>
          <a:p>
            <a:pPr algn="ctr"/>
            <a:r>
              <a:rPr lang="ru-RU" sz="1200" dirty="0" smtClean="0"/>
              <a:t>Закон </a:t>
            </a:r>
            <a:r>
              <a:rPr lang="ru-RU" sz="1200" dirty="0"/>
              <a:t>города Севастополя </a:t>
            </a:r>
            <a:endParaRPr lang="ru-RU" sz="1200" dirty="0" smtClean="0"/>
          </a:p>
          <a:p>
            <a:pPr algn="ctr"/>
            <a:r>
              <a:rPr lang="ru-RU" sz="1200" dirty="0" smtClean="0"/>
              <a:t>от 14.08.2014 №57-ЗС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838090" y="4165406"/>
            <a:ext cx="2029880" cy="8739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Федеральный закон от 27.11.2018 №422-ФЗ</a:t>
            </a:r>
          </a:p>
          <a:p>
            <a:pPr algn="ctr"/>
            <a:r>
              <a:rPr lang="ru-RU" sz="1200" dirty="0" smtClean="0"/>
              <a:t>Закон </a:t>
            </a:r>
            <a:r>
              <a:rPr lang="ru-RU" sz="1200" dirty="0"/>
              <a:t>города Севастополя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от </a:t>
            </a:r>
            <a:r>
              <a:rPr lang="ru-RU" sz="1200" dirty="0"/>
              <a:t>29.05.2020 №579-З</a:t>
            </a:r>
            <a:r>
              <a:rPr lang="ru-RU" sz="1100" dirty="0"/>
              <a:t>С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81955608"/>
              </p:ext>
            </p:extLst>
          </p:nvPr>
        </p:nvGraphicFramePr>
        <p:xfrm>
          <a:off x="755585" y="2615472"/>
          <a:ext cx="2155606" cy="3389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1227925" y="441086"/>
            <a:ext cx="9787209" cy="73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600" dirty="0"/>
              <a:t>Применение альтернативных специальных налоговых режимов. Нюансы перехода на иные специальные налоговые </a:t>
            </a:r>
            <a:r>
              <a:rPr lang="ru-RU" sz="2600" dirty="0" smtClean="0"/>
              <a:t>режимы</a:t>
            </a:r>
            <a:endParaRPr lang="ru-RU" sz="2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497670" y="4165406"/>
            <a:ext cx="1920071" cy="8409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Глава </a:t>
            </a:r>
            <a:r>
              <a:rPr lang="ru-RU" sz="1200" dirty="0" smtClean="0"/>
              <a:t>26.2 </a:t>
            </a:r>
            <a:r>
              <a:rPr lang="ru-RU" sz="1200" dirty="0" smtClean="0"/>
              <a:t>НК </a:t>
            </a:r>
            <a:r>
              <a:rPr lang="ru-RU" sz="1200" dirty="0" smtClean="0"/>
              <a:t>РФ</a:t>
            </a:r>
          </a:p>
          <a:p>
            <a:pPr algn="ctr"/>
            <a:r>
              <a:rPr lang="ru-RU" sz="1200" dirty="0" smtClean="0"/>
              <a:t>Закон города Севастополя </a:t>
            </a:r>
          </a:p>
          <a:p>
            <a:pPr algn="ctr"/>
            <a:r>
              <a:rPr lang="ru-RU" sz="1200" dirty="0" smtClean="0"/>
              <a:t>от 03.02.2015 №110-ЗС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4884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prstClr val="white"/>
                </a:solidFill>
              </a:rPr>
              <a:t>2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99067" y="1180370"/>
            <a:ext cx="10434057" cy="7566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С 01.01.2021 года ИП, применяющим ПСН, предоставлено право уменьшить сумму налога по ПСН на сумму уплаченных в налоговом периоде, но в пределах исчисленных, страховых платежей (взносов) в размере:</a:t>
            </a:r>
            <a:endParaRPr lang="ru-RU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046797490"/>
              </p:ext>
            </p:extLst>
          </p:nvPr>
        </p:nvGraphicFramePr>
        <p:xfrm>
          <a:off x="1120147" y="2094817"/>
          <a:ext cx="9979656" cy="2009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1227925" y="441086"/>
            <a:ext cx="9787209" cy="58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800" dirty="0"/>
              <a:t>Уменьшение стоимости патента на сумму страховых </a:t>
            </a:r>
            <a:r>
              <a:rPr lang="ru-RU" sz="2800" dirty="0" smtClean="0"/>
              <a:t>взносов</a:t>
            </a:r>
            <a:endParaRPr lang="ru-RU" sz="2800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6019800" y="4315251"/>
            <a:ext cx="5025573" cy="2009220"/>
            <a:chOff x="5404200" y="0"/>
            <a:chExt cx="4921073" cy="2009220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404200" y="0"/>
              <a:ext cx="4921073" cy="200922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5404200" y="0"/>
              <a:ext cx="4921073" cy="6027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kern="1200" dirty="0" smtClean="0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426805" y="4519642"/>
            <a:ext cx="445951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/>
              <a:t>!!! Важно !!!</a:t>
            </a:r>
          </a:p>
          <a:p>
            <a:pPr algn="just"/>
            <a:r>
              <a:rPr lang="ru-RU" sz="1600" dirty="0" smtClean="0"/>
              <a:t>Учитываются страховые </a:t>
            </a:r>
            <a:r>
              <a:rPr lang="ru-RU" sz="1600" dirty="0"/>
              <a:t>взносы, уплаченные в пользу работников, занятых </a:t>
            </a:r>
            <a:r>
              <a:rPr lang="ru-RU" sz="1600" b="1" u="sng" dirty="0"/>
              <a:t>в тех сферах деятельности налогоплательщика, по которым уплачивается налог в связи с применением патентной системы налогообложения</a:t>
            </a:r>
            <a:r>
              <a:rPr lang="ru-RU" sz="1600" b="1" dirty="0"/>
              <a:t>.</a:t>
            </a:r>
            <a:endParaRPr lang="ru-RU" sz="1600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999067" y="4315251"/>
            <a:ext cx="4857447" cy="2009220"/>
            <a:chOff x="5404200" y="0"/>
            <a:chExt cx="4921073" cy="200922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5404200" y="0"/>
              <a:ext cx="4788734" cy="200922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just"/>
              <a:r>
                <a:rPr lang="ru-RU" dirty="0" smtClean="0"/>
                <a:t>Рекомендуемая форма Уведомления об уменьшении </a:t>
              </a:r>
              <a:r>
                <a:rPr lang="ru-RU" dirty="0"/>
                <a:t>суммы налога, уплачиваемого в связи с применением патентной системы налогообложения, на сумму страховых платежей (взносов) и пособий </a:t>
              </a:r>
              <a:r>
                <a:rPr lang="ru-RU" dirty="0" smtClean="0"/>
                <a:t> -                           </a:t>
              </a:r>
              <a:r>
                <a:rPr lang="ru-RU" b="1" u="sng" dirty="0" smtClean="0"/>
                <a:t>КНД 1112021</a:t>
              </a:r>
              <a:endParaRPr lang="ru-RU" b="1" u="sng" dirty="0"/>
            </a:p>
          </p:txBody>
        </p:sp>
        <p:sp>
          <p:nvSpPr>
            <p:cNvPr id="24" name="Скругленный прямоугольник 4"/>
            <p:cNvSpPr/>
            <p:nvPr/>
          </p:nvSpPr>
          <p:spPr>
            <a:xfrm>
              <a:off x="5404200" y="0"/>
              <a:ext cx="4921073" cy="6027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kern="12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47045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prstClr val="white"/>
                </a:solidFill>
                <a:latin typeface="Calibri"/>
              </a:rPr>
              <a:t>5</a:t>
            </a:r>
            <a:endParaRPr lang="ru-RU" alt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1035148" y="541525"/>
            <a:ext cx="9836000" cy="73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/>
              <a:t>Окончание срока действия «временных патентов»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35148" y="1531180"/>
            <a:ext cx="10274696" cy="208287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pPr algn="just"/>
            <a:r>
              <a:rPr lang="ru-RU" sz="2000" dirty="0" smtClean="0"/>
              <a:t>Законом города Севастополя  </a:t>
            </a:r>
            <a:r>
              <a:rPr lang="ru-RU" sz="2000" dirty="0"/>
              <a:t>от 28.12.2020 №625-ЗС «О внесении изменений в закон города Севастополя от 14.08.2014 №57-ЗС «О патентной системе налогообложения на территории города федерального значения Севастополя» внесены изменения в указанный закон, в части размера потенциально возможного годового дохода, а также добавлены виды деятельности, в отношении которых возможно применение ПСН (дата вступления в силу – 01.02.2021).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88430" y="4789715"/>
            <a:ext cx="9372187" cy="9797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pPr algn="just"/>
            <a:r>
              <a:rPr lang="ru-RU" sz="2000" dirty="0" smtClean="0"/>
              <a:t>Срок представление заявления на получения патента с учетом изменений, внесенных в Закон №57-ЗС, - за 10 рабочих дней до начала ведения деятельности по ПСН.</a:t>
            </a:r>
            <a:endParaRPr lang="ru-RU" sz="2000" dirty="0"/>
          </a:p>
        </p:txBody>
      </p:sp>
      <p:sp>
        <p:nvSpPr>
          <p:cNvPr id="2" name="Стрелка вправо 1"/>
          <p:cNvSpPr/>
          <p:nvPr/>
        </p:nvSpPr>
        <p:spPr>
          <a:xfrm rot="5400000">
            <a:off x="5573570" y="3869701"/>
            <a:ext cx="1012203" cy="6643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76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prstClr val="white"/>
                </a:solidFill>
              </a:rPr>
              <a:t>2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99067" y="1595942"/>
            <a:ext cx="10434057" cy="159357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Применять специальный налоговый режим «Налог на профессиональный доход» вправе физические лица, в том числе индивидуальные предприниматели, местом ведения деятельности которых является территория любого из субъектов Российской Федерации, включенных в эксперимент.</a:t>
            </a:r>
          </a:p>
        </p:txBody>
      </p:sp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1227925" y="441086"/>
            <a:ext cx="9787209" cy="96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dirty="0"/>
              <a:t>Применение специального налогового режима в виде налога на профессиональный доход</a:t>
            </a:r>
            <a:endParaRPr lang="ru-RU" sz="2600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1774371" y="3525703"/>
            <a:ext cx="8534400" cy="2609861"/>
            <a:chOff x="5404200" y="0"/>
            <a:chExt cx="4921073" cy="2009220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404200" y="0"/>
              <a:ext cx="4921073" cy="200922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ru-RU" sz="2000" b="1" dirty="0" smtClean="0">
                  <a:solidFill>
                    <a:srgbClr val="FF0000"/>
                  </a:solidFill>
                </a:rPr>
                <a:t>!!!Важно!!!</a:t>
              </a:r>
              <a:endParaRPr lang="ru-RU" sz="2000" b="1" dirty="0">
                <a:solidFill>
                  <a:srgbClr val="FF0000"/>
                </a:solidFill>
              </a:endParaRPr>
            </a:p>
            <a:p>
              <a:pPr algn="just"/>
              <a:r>
                <a:rPr lang="ru-RU" dirty="0" smtClean="0"/>
                <a:t>Совмещение </a:t>
              </a:r>
              <a:r>
                <a:rPr lang="ru-RU" dirty="0"/>
                <a:t>НПД с иными специальными налоговыми режимами не предусмотрено законодательством. Поэтому </a:t>
              </a:r>
              <a:r>
                <a:rPr lang="ru-RU" b="1" u="sng" dirty="0"/>
                <a:t>в течение месяца</a:t>
              </a:r>
              <a:r>
                <a:rPr lang="ru-RU" b="1" dirty="0"/>
                <a:t> </a:t>
              </a:r>
              <a:r>
                <a:rPr lang="ru-RU" dirty="0"/>
                <a:t>со дня постановки на учет в качестве «</a:t>
              </a:r>
              <a:r>
                <a:rPr lang="ru-RU" dirty="0" err="1"/>
                <a:t>самозанятого</a:t>
              </a:r>
              <a:r>
                <a:rPr lang="ru-RU" dirty="0"/>
                <a:t>» налогоплательщик обязан направить в налоговый орган по месту жительства или по месту ведения предпринимательской деятельности уведомление о прекращении применения иных специальных режимов - УСН, ЕСХН или ЕНВД.</a:t>
              </a:r>
            </a:p>
            <a:p>
              <a:pPr algn="just"/>
              <a:endParaRPr lang="ru-RU" dirty="0"/>
            </a:p>
          </p:txBody>
        </p:sp>
        <p:sp>
          <p:nvSpPr>
            <p:cNvPr id="21" name="Скругленный прямоугольник 4"/>
            <p:cNvSpPr/>
            <p:nvPr/>
          </p:nvSpPr>
          <p:spPr>
            <a:xfrm>
              <a:off x="5404200" y="0"/>
              <a:ext cx="4921073" cy="6027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kern="12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418334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88723" y="9138048"/>
            <a:ext cx="2035767" cy="386464"/>
          </a:xfrm>
          <a:prstGeom prst="rect">
            <a:avLst/>
          </a:prstGeom>
        </p:spPr>
        <p:txBody>
          <a:bodyPr wrap="none" lIns="138883" tIns="69443" rIns="138883" bIns="69443">
            <a:spAutoFit/>
          </a:bodyPr>
          <a:lstStyle/>
          <a:p>
            <a:pPr algn="ctr" defTabSz="1354642">
              <a:defRPr/>
            </a:pPr>
            <a:r>
              <a:rPr lang="ru-RU" sz="1600" dirty="0">
                <a:solidFill>
                  <a:prstClr val="white"/>
                </a:solidFill>
                <a:cs typeface="Arial" pitchFamily="34" charset="0"/>
              </a:rPr>
              <a:t>30 января 2015 года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34410" y="3525022"/>
            <a:ext cx="10499769" cy="1152127"/>
          </a:xfrm>
        </p:spPr>
        <p:txBody>
          <a:bodyPr rtlCol="0">
            <a:noAutofit/>
          </a:bodyPr>
          <a:lstStyle/>
          <a:p>
            <a:pPr lvl="0" algn="ctr"/>
            <a:r>
              <a:rPr lang="ru-RU" sz="2667" dirty="0">
                <a:latin typeface="Times New Roman" pitchFamily="18" charset="0"/>
                <a:cs typeface="Times New Roman" pitchFamily="18" charset="0"/>
              </a:rPr>
              <a:t>БЛАГОДАРЮ  ЗА  ВНИМАНИЕ</a:t>
            </a:r>
            <a:br>
              <a:rPr lang="ru-RU" sz="2667" dirty="0">
                <a:latin typeface="Times New Roman" pitchFamily="18" charset="0"/>
                <a:cs typeface="Times New Roman" pitchFamily="18" charset="0"/>
              </a:rPr>
            </a:br>
            <a:endParaRPr lang="ru-RU" sz="2667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00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широкий слайд_тема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3238</TotalTime>
  <Words>474</Words>
  <Application>Microsoft Office PowerPoint</Application>
  <PresentationFormat>Широкоэкранный</PresentationFormat>
  <Paragraphs>55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Times New Roman</vt:lpstr>
      <vt:lpstr>1_Present_FNS2012_A4</vt:lpstr>
      <vt:lpstr>Present_FNS2012_16-9</vt:lpstr>
      <vt:lpstr>широкий слайд_тема</vt:lpstr>
      <vt:lpstr>5_Present_FNS2012_A4</vt:lpstr>
      <vt:lpstr> Актуальные вопросы применения специальных налоговых режимов. Бесшовный переход со специального налогового режима ЕНВД на иные системы налогообложения.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 ЗА  ВНИМАНИЕ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Варичева Владлена Дмитриевна</dc:creator>
  <cp:lastModifiedBy>Пожематкина Вероника Сергеевна</cp:lastModifiedBy>
  <cp:revision>153</cp:revision>
  <cp:lastPrinted>2020-10-21T11:04:14Z</cp:lastPrinted>
  <dcterms:created xsi:type="dcterms:W3CDTF">2020-10-15T06:41:14Z</dcterms:created>
  <dcterms:modified xsi:type="dcterms:W3CDTF">2021-02-24T13:15:24Z</dcterms:modified>
</cp:coreProperties>
</file>